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4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78D6-8211-4B2C-9029-614EB83B08C3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865E1-EFE9-4573-BE8F-BD72D5F01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397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78D6-8211-4B2C-9029-614EB83B08C3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865E1-EFE9-4573-BE8F-BD72D5F01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244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78D6-8211-4B2C-9029-614EB83B08C3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865E1-EFE9-4573-BE8F-BD72D5F01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674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78D6-8211-4B2C-9029-614EB83B08C3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865E1-EFE9-4573-BE8F-BD72D5F01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45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78D6-8211-4B2C-9029-614EB83B08C3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865E1-EFE9-4573-BE8F-BD72D5F01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135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78D6-8211-4B2C-9029-614EB83B08C3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865E1-EFE9-4573-BE8F-BD72D5F01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11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78D6-8211-4B2C-9029-614EB83B08C3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865E1-EFE9-4573-BE8F-BD72D5F01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613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78D6-8211-4B2C-9029-614EB83B08C3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865E1-EFE9-4573-BE8F-BD72D5F01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438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78D6-8211-4B2C-9029-614EB83B08C3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865E1-EFE9-4573-BE8F-BD72D5F01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74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78D6-8211-4B2C-9029-614EB83B08C3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865E1-EFE9-4573-BE8F-BD72D5F01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016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78D6-8211-4B2C-9029-614EB83B08C3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865E1-EFE9-4573-BE8F-BD72D5F01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22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78D6-8211-4B2C-9029-614EB83B08C3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865E1-EFE9-4573-BE8F-BD72D5F01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796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s04.infourok.ru/uploads/ex/0327/0008540e-cc2f598e/640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539" y="-21679"/>
            <a:ext cx="9172905" cy="687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118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1-15.userapi.com/c543100/v543100933/7a28c/w_UfQANNiq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32" y="-60042"/>
            <a:ext cx="4874657" cy="691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s04.infourok.ru/uploads/ex/07d4/0011ce9b-3656148e/img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9" t="7467" r="8325" b="5954"/>
          <a:stretch/>
        </p:blipFill>
        <p:spPr bwMode="auto">
          <a:xfrm flipH="1">
            <a:off x="6115792" y="665019"/>
            <a:ext cx="5056275" cy="610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107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1-47.userapi.com/c543100/v543100933/7a295/f0ZinYnzgJ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39" y="41081"/>
            <a:ext cx="4803404" cy="681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1-23.userapi.com/c543100/v543100933/7a29e/QbCo5-WI5M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937" y="91639"/>
            <a:ext cx="4732153" cy="671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112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1-98.userapi.com/c543100/v543100933/7a2a7/4WBXfuaGo-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93" y="125347"/>
            <a:ext cx="4744027" cy="673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1-26.userapi.com/c543100/v543100933/7a2b0/ce89UQ9HnQ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874" y="14747"/>
            <a:ext cx="4821959" cy="684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245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1-14.userapi.com/c543100/v543100933/7a2b9/j851qldb4p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44" y="0"/>
            <a:ext cx="4803403" cy="681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1-93.userapi.com/c543100/v543100933/7a2c2/DfEQG7ckC0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798" y="67413"/>
            <a:ext cx="4755902" cy="674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090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1-98.userapi.com/c543100/v543100933/7a2cb/gAuqo1v1uv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5" y="175907"/>
            <a:ext cx="4708401" cy="668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1-91.userapi.com/c543100/v543100933/7a2d2/hN-ZS2AkFT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294" y="560592"/>
            <a:ext cx="6797978" cy="524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255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sun1-27.userapi.com/c543100/v543100933/7a2db/-PqjDwSoF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489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2667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2020-04-10T11:41:40Z</dcterms:created>
  <dcterms:modified xsi:type="dcterms:W3CDTF">2020-04-10T11:56:58Z</dcterms:modified>
</cp:coreProperties>
</file>