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720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00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59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370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8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27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92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1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27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514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90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13D91-1173-483E-A0A9-8ECA9E295FD8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CF331-3DE6-4095-AC01-14CDE7A30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64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1-91.userapi.com/MQUD8_N1gIDzdb_UmDXMUKibHN5iwJTQlrGvOA/DYyhjNQ_yp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666" y="0"/>
            <a:ext cx="4852142" cy="6863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s95nsk.edusite.ru/images/prn7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512" y="308325"/>
            <a:ext cx="4974565" cy="4332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486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un1-17.userapi.com/2vUwLaoltH-1ujOBKjXKZajJXJQ8sC44Bxu95Q/DgNul92CR7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648" y="103949"/>
            <a:ext cx="4779529" cy="675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un1-47.userapi.com/Vo6EvAdQDxEljJcCY7SthVOJNLZ1IFoXLaik1g/YQYRuXchFa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059" y="78536"/>
            <a:ext cx="4792766" cy="677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395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un1-15.userapi.com/YIrBCYBzxqpzWEDNU0bStQSe48NwDkwoeTHBaA/w--Bglpx6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150" y="0"/>
            <a:ext cx="4827032" cy="6821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un1-17.userapi.com/HL3K675G-4HL4PYwyV6IyX-f1c1Vjs52M_NuQw/U0S7KrHNa6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568" y="1"/>
            <a:ext cx="4850781" cy="685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39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un1-87.userapi.com/YiC_PjWrCx9Tyv2cxEmWCniHatGso8Eu4uFE8w/WPoe1ioOhK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649" y="175717"/>
            <a:ext cx="4721516" cy="667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sun1-30.userapi.com/y7rGC0pYzvKEii5X_LhV6zukeGHypusOuNRyqA/qDe5FASh5u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059" y="213547"/>
            <a:ext cx="4672651" cy="660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31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.mvsosh4.ru/u/e2/c2a3e6e85911e68644f1f3d0303a1a/-/egr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238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24737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2020-04-10T11:51:59Z</dcterms:created>
  <dcterms:modified xsi:type="dcterms:W3CDTF">2020-04-10T11:56:23Z</dcterms:modified>
</cp:coreProperties>
</file>