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CCFF66"/>
    <a:srgbClr val="FF99FF"/>
    <a:srgbClr val="99CCFF"/>
    <a:srgbClr val="FF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B288-1B5B-471E-B2D0-6601BC12A9A1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2294-95C4-45EC-B40A-5B4303BD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0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B288-1B5B-471E-B2D0-6601BC12A9A1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2294-95C4-45EC-B40A-5B4303BD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B288-1B5B-471E-B2D0-6601BC12A9A1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2294-95C4-45EC-B40A-5B4303BD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B288-1B5B-471E-B2D0-6601BC12A9A1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2294-95C4-45EC-B40A-5B4303BD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4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B288-1B5B-471E-B2D0-6601BC12A9A1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2294-95C4-45EC-B40A-5B4303BD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45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B288-1B5B-471E-B2D0-6601BC12A9A1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2294-95C4-45EC-B40A-5B4303BD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2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B288-1B5B-471E-B2D0-6601BC12A9A1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2294-95C4-45EC-B40A-5B4303BD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0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B288-1B5B-471E-B2D0-6601BC12A9A1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2294-95C4-45EC-B40A-5B4303BD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3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B288-1B5B-471E-B2D0-6601BC12A9A1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2294-95C4-45EC-B40A-5B4303BD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7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B288-1B5B-471E-B2D0-6601BC12A9A1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2294-95C4-45EC-B40A-5B4303BD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6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B288-1B5B-471E-B2D0-6601BC12A9A1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2294-95C4-45EC-B40A-5B4303BD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6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7B288-1B5B-471E-B2D0-6601BC12A9A1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2294-95C4-45EC-B40A-5B4303BD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9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16.userapi.com/c855228/v855228306/212cbc/oaG6T5L8s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38" y="0"/>
            <a:ext cx="4554519" cy="683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70.userapi.com/c855228/v855228306/212cc3/OQduQqyyX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2" y="0"/>
            <a:ext cx="4578268" cy="687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1.userapi.com/c855228/v855228306/212cca/hc2cb5bkbU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51" y="0"/>
            <a:ext cx="4568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8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54.userapi.com/c855228/v855228306/212cd1/xjbC2p2Ry8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3" y="0"/>
            <a:ext cx="4587898" cy="688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3.userapi.com/c855228/v855228306/212cd8/N6Ktc8TYr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071" y="32287"/>
            <a:ext cx="4566392" cy="68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44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32.userapi.com/c855228/v855228306/212cdf/g7gXsZAfb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3" y="1"/>
            <a:ext cx="4554518" cy="683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32.userapi.com/c855228/v855228306/212ce6/Aq3LMTURU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198" y="20487"/>
            <a:ext cx="4554517" cy="683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3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54.userapi.com/c855228/v855228306/212ced/fVsQs0fN8J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06" y="106940"/>
            <a:ext cx="4496930" cy="675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63.userapi.com/c855228/v855228306/212cf4/Z2PMaiOxu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0" y="0"/>
            <a:ext cx="4554517" cy="683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61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52.userapi.com/c855228/v855228306/212cfb/XxIbxfj3E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05" y="1"/>
            <a:ext cx="4578270" cy="687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7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2.infourok.ru/uploads/ex/078c/00085873-34d3ea93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6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22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2020-04-08T06:10:26Z</dcterms:created>
  <dcterms:modified xsi:type="dcterms:W3CDTF">2020-04-08T06:18:28Z</dcterms:modified>
</cp:coreProperties>
</file>