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7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9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6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5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E1BD-E77A-4CBF-886A-707438BFF55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51C3-8BF7-4712-BCFA-AAC99E259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6" y="4392375"/>
            <a:ext cx="9892146" cy="184217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«Рисуем ладошками»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https://2.bp.blogspot.com/-PoplQ9pnYAg/W--CM2hR3RI/AAAAAAAAAes/pNYGWawf7gA-CHkGYAnWYupNnzpwAb8BQCLcBGAs/s1600/ing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13" y="241505"/>
            <a:ext cx="9753600" cy="37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2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35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30.userapi.com/P054rgp2u5m6EcS2ijvi3KdA4fHNzVc7y1EzMw/11Swi_Y8J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206737"/>
            <a:ext cx="4982400" cy="6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goodfon.ru/wallpaper/nbig/d/6b/tyulpany-mnogo-kolyuc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14" y="2472024"/>
            <a:ext cx="6677685" cy="42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get-pdb/921693/651766e1-2fb0-44f4-9ea2-ecdfcac76f11/s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12" y="675091"/>
            <a:ext cx="4657929" cy="61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asfokus.ru/images/photos/medium/4ff997d86ebdbbcae00a5eb3d3084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4" y="369026"/>
            <a:ext cx="5709820" cy="63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1445" y="119644"/>
            <a:ext cx="3572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КОЛОКОЛЬЧИК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2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21.userapi.com/kWtdWfpo1zCneDQ8zmu3EVRJSm8e9tYCm7YZSA/vKbbavCK3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175032"/>
            <a:ext cx="5006151" cy="66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1865580/c4bbc425-7c5b-4ead-a3f8-6923961077cd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25" y="358951"/>
            <a:ext cx="6550436" cy="43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9.userapi.com/GGmSQPM6SLCx6nynIXuTZBaWwPJ6BIswLxRJCg/Rs8SzsALh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04211"/>
            <a:ext cx="4963885" cy="66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asfokus.ru/images/photos/medium/943e25e52d29ec0f01186023742f2f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2800644"/>
            <a:ext cx="6431740" cy="40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9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art-talant.org/resized/mtree/944x/548/548268/1044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2281"/>
          <a:stretch/>
        </p:blipFill>
        <p:spPr bwMode="auto">
          <a:xfrm>
            <a:off x="5735780" y="267141"/>
            <a:ext cx="6368451" cy="41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893403/6310aa64-7d92-40fe-819a-0ed9af183991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371"/>
            <a:ext cx="5550543" cy="43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265" y="403761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ЛАНДЫШИ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4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offkindom.ru/wp-content/uploads/2016/12/podelki-s-detmi-na-8-mart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6799"/>
            <a:ext cx="52387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4431" y="308758"/>
            <a:ext cx="1886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МИМОЗА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https://pronedra.ru/upkeep/uploads/2019/03/mimo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7881" y="1199622"/>
            <a:ext cx="6663805" cy="46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6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13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46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2020-04-08T05:10:10Z</dcterms:created>
  <dcterms:modified xsi:type="dcterms:W3CDTF">2020-04-08T05:33:06Z</dcterms:modified>
</cp:coreProperties>
</file>