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8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49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76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7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815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17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460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2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66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2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13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99"/>
            </a:gs>
            <a:gs pos="55000">
              <a:srgbClr val="92D050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04E27-BCF2-475A-B6E3-BF1646720D31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27233-589F-4DC1-8591-FF6E94A4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53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900igr.net/up/datas/84171/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738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6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sun9-36.userapi.com/c7007/v7007772/5a199/gzEt55iu5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737" y="0"/>
            <a:ext cx="10317083" cy="6883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14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14.userapi.com/c7007/v7007772/5a161/1DX-wcAZ-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00" y="0"/>
            <a:ext cx="10228093" cy="68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92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un9-24.userapi.com/c7007/v7007772/5a168/GQPLtlrAN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40" y="0"/>
            <a:ext cx="10174697" cy="6788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0396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un9-20.userapi.com/c7007/v7007772/5a16f/kASJvWuKK5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00" y="57376"/>
            <a:ext cx="10192496" cy="680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14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un9-6.userapi.com/c7007/v7007772/5a176/4rdUTrNzSl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27" y="0"/>
            <a:ext cx="102784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62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sun9-68.userapi.com/c7007/v7007772/5a17d/xqX89G1uzk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75" y="0"/>
            <a:ext cx="10255044" cy="684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854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sun9-60.userapi.com/c7007/v7007772/5a184/szNwBWd_Aj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97" y="15643"/>
            <a:ext cx="10255044" cy="684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645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sun9-59.userapi.com/c7007/v7007772/5a18b/7mkgPFeMgn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48" y="0"/>
            <a:ext cx="10290670" cy="6866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69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sun9-22.userapi.com/c7007/v7007772/5a192/pPabZxzU9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332" y="1"/>
            <a:ext cx="10278486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4641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Широкоэкранный</PresentationFormat>
  <Paragraphs>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2020-04-16T04:44:54Z</dcterms:created>
  <dcterms:modified xsi:type="dcterms:W3CDTF">2020-04-16T04:52:42Z</dcterms:modified>
</cp:coreProperties>
</file>