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5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5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8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4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69AC-5992-4D75-A394-9DC2F6E5A9D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528A-85D0-41C8-A1A8-090E2467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fe7/00021f3e-84c808f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3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2.infourok.ru/uploads/ex/0e46/00000e45-6d188c0e/2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0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6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98.userapi.com/c854324/v854324866/223503/pniDFxs6d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0"/>
            <a:ext cx="7167954" cy="68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b1/8a/e2/b18ae294c0b43f9734711301e0cabbc3--bubble-art-cute-b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1667" y="1889745"/>
            <a:ext cx="4353434" cy="49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9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3.userapi.com/c854324/v854324866/22350b/ypvcsQkIQ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7" y="81328"/>
            <a:ext cx="7061076" cy="67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1927647/9422d078-3136-4148-ad2a-f737d1952a5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25.userapi.com/c854324/v854324866/223513/iVo6YjRyz9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182603"/>
            <a:ext cx="6977949" cy="669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736x/e0/ba/a4/e0baa4fb247ef3fe3fd1b1c614b36a96--clipart-kindergar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" y="548971"/>
            <a:ext cx="4203865" cy="63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7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19.userapi.com/c854324/v854324866/22351b/6oVUYyhxH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61575"/>
            <a:ext cx="6942324" cy="66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1751508/46326ff1-4491-4961-8862-d37960cadb0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8143" y="1154751"/>
            <a:ext cx="4461611" cy="55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9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27.userapi.com/c854324/v854324866/223523/_y3a488wU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0" y="0"/>
            <a:ext cx="7145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uzacbs.ru/sites/default/files/inline_images/skazka_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1457" y="1032553"/>
            <a:ext cx="4609058" cy="51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6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26.userapi.com/c854324/v854324866/22352b/4Ob79uoY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26" y="146977"/>
            <a:ext cx="6992671" cy="67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humbs.dreamstime.com/b/%D0%BC%D0%B8-%D1%8B%D0%B9-%D1%83%D0%BC%D0%B0%D1%82%D1%8C-%D1%88%D0%B0%D1%80%D0%B6%D0%B0-%D0%B5%D0%B2%D1%83%D1%88%D0%BA%D0%B8-34612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5" y="1124818"/>
            <a:ext cx="4433661" cy="57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8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88.userapi.com/c854324/v854324866/223533/0hRX_sDBoD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7" y="0"/>
            <a:ext cx="7145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humbs.dreamstime.com/b/%D1%81%D0%B5%D1%80-%D0%B8%D1%82%D1%8B%D0%B9-%D1%88%D0%B0%D1%80%D0%B6-%D0%B5%D0%B2%D1%83%D1%88%D0%BA%D0%B8-45747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04" y="543042"/>
            <a:ext cx="4455554" cy="63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7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27.userapi.com/c854324/v854324866/22353b/7CXjrURQm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68" y="0"/>
            <a:ext cx="7145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bulbuliator.ru/wp-content/uploads/2019/05/%D0%BA%D0%BE%D0%B7%D0%BB%D1%8F%D1%82%D0%B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1" y="1588415"/>
            <a:ext cx="4516787" cy="52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23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2020-04-15T12:01:32Z</dcterms:created>
  <dcterms:modified xsi:type="dcterms:W3CDTF">2020-04-15T12:40:49Z</dcterms:modified>
</cp:coreProperties>
</file>