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4" y="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5DC1-2CA1-42AB-8B00-95B903D5F0BB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E0698-AC84-4EA8-9B04-8E5535514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794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5DC1-2CA1-42AB-8B00-95B903D5F0BB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E0698-AC84-4EA8-9B04-8E5535514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916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5DC1-2CA1-42AB-8B00-95B903D5F0BB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E0698-AC84-4EA8-9B04-8E5535514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057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5DC1-2CA1-42AB-8B00-95B903D5F0BB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E0698-AC84-4EA8-9B04-8E5535514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130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5DC1-2CA1-42AB-8B00-95B903D5F0BB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E0698-AC84-4EA8-9B04-8E5535514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60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5DC1-2CA1-42AB-8B00-95B903D5F0BB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E0698-AC84-4EA8-9B04-8E5535514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040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5DC1-2CA1-42AB-8B00-95B903D5F0BB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E0698-AC84-4EA8-9B04-8E5535514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328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5DC1-2CA1-42AB-8B00-95B903D5F0BB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E0698-AC84-4EA8-9B04-8E5535514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788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5DC1-2CA1-42AB-8B00-95B903D5F0BB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E0698-AC84-4EA8-9B04-8E5535514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03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5DC1-2CA1-42AB-8B00-95B903D5F0BB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E0698-AC84-4EA8-9B04-8E5535514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859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5DC1-2CA1-42AB-8B00-95B903D5F0BB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E0698-AC84-4EA8-9B04-8E5535514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052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25DC1-2CA1-42AB-8B00-95B903D5F0BB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E0698-AC84-4EA8-9B04-8E5535514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459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44.userapi.com/c857636/v857636081/1c1f83/_3o2s81867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665" y="0"/>
            <a:ext cx="9267908" cy="691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624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un9-69.userapi.com/c857636/v857636081/1c1f8c/clV0wUeTmf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915" y="0"/>
            <a:ext cx="9149154" cy="6843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629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un9-11.userapi.com/c857636/v857636081/1c1f95/snUa1sCiC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412" y="58424"/>
            <a:ext cx="9101653" cy="679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28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un9-72.userapi.com/c857636/v857636081/1c1f9e/awqjq-Kkt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296" y="0"/>
            <a:ext cx="9196656" cy="686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082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un9-45.userapi.com/c857636/v857636081/1c1fa7/S-JQIfKHP4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46" y="0"/>
            <a:ext cx="9151504" cy="687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118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un9-9.userapi.com/c857636/v857636081/1c1fb0/e1aBKrLzA6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296" y="106879"/>
            <a:ext cx="9137279" cy="683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733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un9-42.userapi.com/c857636/v857636081/1c1fb9/utkP4fTjn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70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773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sun9-25.userapi.com/c857636/v857636081/1c1fc2/1axDJ8hDOx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423" y="0"/>
            <a:ext cx="9184780" cy="686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060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sun9-3.userapi.com/c857636/v857636081/1c1fcb/YE6S_VAyRM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920" y="0"/>
            <a:ext cx="9161030" cy="687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6653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2020-04-16T04:21:26Z</dcterms:created>
  <dcterms:modified xsi:type="dcterms:W3CDTF">2020-04-16T04:25:02Z</dcterms:modified>
</cp:coreProperties>
</file>