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4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170F-F0EE-4197-8621-9A5CAD8C8379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D698-3343-49E3-AFA8-27A4BB250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510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170F-F0EE-4197-8621-9A5CAD8C8379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D698-3343-49E3-AFA8-27A4BB250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43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170F-F0EE-4197-8621-9A5CAD8C8379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D698-3343-49E3-AFA8-27A4BB250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60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170F-F0EE-4197-8621-9A5CAD8C8379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D698-3343-49E3-AFA8-27A4BB250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79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170F-F0EE-4197-8621-9A5CAD8C8379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D698-3343-49E3-AFA8-27A4BB250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975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170F-F0EE-4197-8621-9A5CAD8C8379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D698-3343-49E3-AFA8-27A4BB250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75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170F-F0EE-4197-8621-9A5CAD8C8379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D698-3343-49E3-AFA8-27A4BB250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38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170F-F0EE-4197-8621-9A5CAD8C8379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D698-3343-49E3-AFA8-27A4BB250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03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170F-F0EE-4197-8621-9A5CAD8C8379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D698-3343-49E3-AFA8-27A4BB250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703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170F-F0EE-4197-8621-9A5CAD8C8379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D698-3343-49E3-AFA8-27A4BB250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90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170F-F0EE-4197-8621-9A5CAD8C8379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D698-3343-49E3-AFA8-27A4BB250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25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3170F-F0EE-4197-8621-9A5CAD8C8379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AD698-3343-49E3-AFA8-27A4BB250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25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5.infourok.ru/uploads/ex/03f6/000a299d-28a3fa59/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743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13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26.userapi.com/c543105/v543105271/7c34b/Aplrw7dZq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58" y="0"/>
            <a:ext cx="4634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32.userapi.com/c543105/v543105271/7c354/gwVpgNBQBm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191" y="72423"/>
            <a:ext cx="4585565" cy="678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793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27.userapi.com/c543105/v543105271/7c35d/v2kWzQ698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04" y="0"/>
            <a:ext cx="4621190" cy="683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36.userapi.com/c543105/v543105271/7c366/kPgTPrPBAT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068" y="1"/>
            <a:ext cx="4680566" cy="692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290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54.userapi.com/c543105/v543105271/7c36f/utQwcX4jEB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" y="72420"/>
            <a:ext cx="4585567" cy="678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50.userapi.com/c543105/v543105271/7c378/uLECjyBZx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813" y="72420"/>
            <a:ext cx="4591790" cy="679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568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32.userapi.com/c543105/v543105271/7c381/rJhoyoSAPN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39" y="2131"/>
            <a:ext cx="4633067" cy="685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11.userapi.com/c543105/v543105271/7c38a/tBb8g9p1Cd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063" y="2131"/>
            <a:ext cx="4633067" cy="685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1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59.userapi.com/c543105/v543105271/7c393/w0Fi2OPbB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4644942" cy="687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25.userapi.com/c543105/v543105271/7c39c/VBh_aPOqeX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000" y="0"/>
            <a:ext cx="4634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7584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2020-04-16T04:26:35Z</dcterms:created>
  <dcterms:modified xsi:type="dcterms:W3CDTF">2020-04-16T04:33:07Z</dcterms:modified>
</cp:coreProperties>
</file>