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7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7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0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7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5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1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2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5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9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9F4D-4623-44BD-A6B3-4FF86571962B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A28BA-5B7A-412D-AD92-CEDA5A96A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1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czVFcPFczo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5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2.userapi.com/c635107/v635107853/29bd0/UDehn9GrA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0"/>
            <a:ext cx="4841380" cy="687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1-28.userapi.com/c635107/v635107853/29bda/X0-v_x4cb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5" y="0"/>
            <a:ext cx="4793878" cy="68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8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17.userapi.com/c635107/v635107853/29be4/OaA5kPbEN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5470"/>
            <a:ext cx="9735003" cy="68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3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24.userapi.com/c635107/v635107853/29bee/3d3hAEkId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87" y="0"/>
            <a:ext cx="9711251" cy="683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0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22.userapi.com/c635107/v635107853/29bf8/tjWBJVubs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62" y="72343"/>
            <a:ext cx="9640002" cy="67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2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1-14.userapi.com/c635107/v635107853/29c02/cf0ZIzcBpJ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40" y="0"/>
            <a:ext cx="9742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2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16.userapi.com/c635107/v635107853/29c0c/3t0u07o12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0"/>
            <a:ext cx="9782504" cy="688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6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1-86.userapi.com/c635107/v635107853/29c16/OOTfdXmBU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89" y="47267"/>
            <a:ext cx="9675626" cy="681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loud.prezentacii.org/18/09/66057/images/screen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3947"/>
            <a:ext cx="9125403" cy="684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57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2020-04-15T13:07:32Z</dcterms:created>
  <dcterms:modified xsi:type="dcterms:W3CDTF">2020-04-15T13:15:12Z</dcterms:modified>
</cp:coreProperties>
</file>