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1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3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335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78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77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4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3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54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72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77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6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A554C-2F43-440D-AAA3-89DDA9CC454A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E676B-892A-431E-A11A-F0ACE832F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25.userapi.com/c857624/v857624211/1c4ead/mxxOYNDD1L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23" y="15449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53.userapi.com/c857420/v857420211/1c571e/9dXfjpvpli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56" y="0"/>
            <a:ext cx="5155087" cy="687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98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7.userapi.com/c206628/v206628211/dcca1/mjTBwDafFT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8" y="15834"/>
            <a:ext cx="5166963" cy="688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70.userapi.com/c206628/v206628211/dcca9/9NiQeuwIdy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934" y="15834"/>
            <a:ext cx="5143211" cy="6857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098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54.userapi.com/c206628/v206628211/dccb1/OPaS04-H0_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46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un9-27.userapi.com/c206628/v206628211/dccb9/4u8UfatIL1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397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163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9-63.userapi.com/c206628/v206628211/dccc1/WNyVTS4s0j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3" y="0"/>
            <a:ext cx="5155087" cy="687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un9-71.userapi.com/c206628/v206628211/dccc9/9RvWDw2AHj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522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082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2020-04-16T04:50:54Z</dcterms:created>
  <dcterms:modified xsi:type="dcterms:W3CDTF">2020-04-16T04:56:29Z</dcterms:modified>
</cp:coreProperties>
</file>