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8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3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4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7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2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0FFC-179C-437A-A7F6-CE3B49DC7A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EEB6-98E9-45E1-BB06-87CF8D69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8.userapi.com/c543100/v543100248/6757a/H8F9GqWon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-16556"/>
            <a:ext cx="9723127" cy="68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3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5.userapi.com/c543100/v543100248/67583/2aKMXqrc4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52" y="0"/>
            <a:ext cx="969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3.userapi.com/c543100/v543100248/6758c/Rh27SVxs0Q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0"/>
            <a:ext cx="9723128" cy="68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3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2.userapi.com/c543100/v543100248/67595/HMeE73oxV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2" y="0"/>
            <a:ext cx="9687502" cy="68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37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2020-04-15T12:42:18Z</dcterms:created>
  <dcterms:modified xsi:type="dcterms:W3CDTF">2020-04-15T12:45:17Z</dcterms:modified>
</cp:coreProperties>
</file>