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3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6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0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1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4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2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9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3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8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2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6E3F-82AC-4473-974A-042815EDEA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41B9-B2CA-48A3-B972-587BF35E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3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htgGFKuhy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0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27.userapi.com/c635107/v635107856/2c133/dzzjxGZzi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71" y="0"/>
            <a:ext cx="9469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23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1-92.userapi.com/c635107/v635107856/2c13c/rXaiqfyYL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44" y="-28866"/>
            <a:ext cx="9509372" cy="68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0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92.userapi.com/c635107/v635107856/2c0eb/qSI5a9HXt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88" y="14136"/>
            <a:ext cx="9449995" cy="68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1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42.userapi.com/c635107/v635107856/2c0f4/_ZJN_Q5Pom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11" y="0"/>
            <a:ext cx="9472549" cy="68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0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96.userapi.com/c635107/v635107856/2c0fd/g5c-mjTXeV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0"/>
            <a:ext cx="9414369" cy="68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8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92.userapi.com/c635107/v635107856/2c106/ZIx6wpivj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12" y="0"/>
            <a:ext cx="9485621" cy="68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9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18.userapi.com/c635107/v635107856/2c10f/Wkrn6CDr0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40" y="151741"/>
            <a:ext cx="9259991" cy="67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2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97.userapi.com/c635107/v635107856/2c118/pl7IHsVtV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14" y="136566"/>
            <a:ext cx="9280943" cy="67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2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1-25.userapi.com/c635107/v635107856/2c121/IHuoAb849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80" y="0"/>
            <a:ext cx="9469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8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20.userapi.com/c635107/v635107856/2c12a/U8Z-LVt7P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68" y="0"/>
            <a:ext cx="9319366" cy="67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73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2020-04-16T04:37:15Z</dcterms:created>
  <dcterms:modified xsi:type="dcterms:W3CDTF">2020-04-16T04:43:15Z</dcterms:modified>
</cp:coreProperties>
</file>