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1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0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5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6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1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8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3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9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6D23-1413-4A71-9483-7B895FA89B72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292E-8F62-4CC0-AAA1-BA821B0AC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92.userapi.com/kqIImEfsK2uZz_ZRuOh07l5ahxxLNkNFoA604A/hJt5JDnZY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5" y="0"/>
            <a:ext cx="10290670" cy="686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1-99.userapi.com/Bd4mz5A78hO-b_5DCtnDRSdikOm_Ho55rPZJKQ/6WO_Z8lMz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1" y="0"/>
            <a:ext cx="10216194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0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1091/0005f078-9817b738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31873" cy="57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oupush.omr.obr55.ru/files/2019/12/853697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9"/>
          <a:stretch/>
        </p:blipFill>
        <p:spPr bwMode="auto">
          <a:xfrm>
            <a:off x="7849589" y="2350784"/>
            <a:ext cx="4116779" cy="4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94.userapi.com/ufYmgg4Qn5ErFNzm7Ay864RNojZFOOPiwdh60Q/7RDUPpUd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6" y="0"/>
            <a:ext cx="10243169" cy="68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14.userapi.com/Lj7zoBJG1CIXgrZm6bzj74fipzolg3boLEnfCw/yDo-_stuD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9" y="110724"/>
            <a:ext cx="10112540" cy="67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3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17.userapi.com/kuKYM6yITfAEgtwOl2kAn8rLT7NMFmZwrWPwgQ/Br1EOt9Bm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9" y="0"/>
            <a:ext cx="10334882" cy="68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2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96.userapi.com/hINQLKqb3PJxWXq7KVaXGCU8E7OlgDLToSp_Ig/Wqrm3KIWO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30" y="21750"/>
            <a:ext cx="10245891" cy="68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3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84.userapi.com/mYT8V76CbXtZESjus-lA4qI99XA2fECYYpB6Cg/9zuNgM6Kn5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3" y="15642"/>
            <a:ext cx="10255045" cy="68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4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26.userapi.com/sA8WcttPwWwFm8EkQXicyGMt0WgaKLqnPV_htg/XgDB-JXbe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94877"/>
            <a:ext cx="10136291" cy="67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8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28.userapi.com/7S-mRXIULJlKgfhWU_H1vHJMJjzK8PXzdvfb5w/pHWG38Moj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31" y="0"/>
            <a:ext cx="10278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1-15.userapi.com/QXlrAlP4ZaTHdQvx1zjdByjdA9uGJQicx9IRzw/eo8MrjRmC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06" y="0"/>
            <a:ext cx="102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90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2020-04-15T11:45:37Z</dcterms:created>
  <dcterms:modified xsi:type="dcterms:W3CDTF">2020-04-15T11:55:21Z</dcterms:modified>
</cp:coreProperties>
</file>