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1" d="100"/>
          <a:sy n="81" d="100"/>
        </p:scale>
        <p:origin x="96" y="5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63B258-3991-4EC5-8561-54E6F1FC4AF6}" type="datetimeFigureOut">
              <a:rPr lang="ru-RU" smtClean="0"/>
              <a:t>15.04.2020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7FF064-7A8A-4718-883D-2398B9DDBCF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91913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63B258-3991-4EC5-8561-54E6F1FC4AF6}" type="datetimeFigureOut">
              <a:rPr lang="ru-RU" smtClean="0"/>
              <a:t>15.04.2020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7FF064-7A8A-4718-883D-2398B9DDBCF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579842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63B258-3991-4EC5-8561-54E6F1FC4AF6}" type="datetimeFigureOut">
              <a:rPr lang="ru-RU" smtClean="0"/>
              <a:t>15.04.2020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7FF064-7A8A-4718-883D-2398B9DDBCF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432404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63B258-3991-4EC5-8561-54E6F1FC4AF6}" type="datetimeFigureOut">
              <a:rPr lang="ru-RU" smtClean="0"/>
              <a:t>15.04.2020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7FF064-7A8A-4718-883D-2398B9DDBCF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85352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63B258-3991-4EC5-8561-54E6F1FC4AF6}" type="datetimeFigureOut">
              <a:rPr lang="ru-RU" smtClean="0"/>
              <a:t>15.04.2020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7FF064-7A8A-4718-883D-2398B9DDBCF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283838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63B258-3991-4EC5-8561-54E6F1FC4AF6}" type="datetimeFigureOut">
              <a:rPr lang="ru-RU" smtClean="0"/>
              <a:t>15.04.2020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7FF064-7A8A-4718-883D-2398B9DDBCF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800991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63B258-3991-4EC5-8561-54E6F1FC4AF6}" type="datetimeFigureOut">
              <a:rPr lang="ru-RU" smtClean="0"/>
              <a:t>15.04.2020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7FF064-7A8A-4718-883D-2398B9DDBCF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543690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63B258-3991-4EC5-8561-54E6F1FC4AF6}" type="datetimeFigureOut">
              <a:rPr lang="ru-RU" smtClean="0"/>
              <a:t>15.04.2020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7FF064-7A8A-4718-883D-2398B9DDBCF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006128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63B258-3991-4EC5-8561-54E6F1FC4AF6}" type="datetimeFigureOut">
              <a:rPr lang="ru-RU" smtClean="0"/>
              <a:t>15.04.2020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7FF064-7A8A-4718-883D-2398B9DDBCF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187638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63B258-3991-4EC5-8561-54E6F1FC4AF6}" type="datetimeFigureOut">
              <a:rPr lang="ru-RU" smtClean="0"/>
              <a:t>15.04.2020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7FF064-7A8A-4718-883D-2398B9DDBCF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769538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63B258-3991-4EC5-8561-54E6F1FC4AF6}" type="datetimeFigureOut">
              <a:rPr lang="ru-RU" smtClean="0"/>
              <a:t>15.04.2020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7FF064-7A8A-4718-883D-2398B9DDBCF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058884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FF99"/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63B258-3991-4EC5-8561-54E6F1FC4AF6}" type="datetimeFigureOut">
              <a:rPr lang="ru-RU" smtClean="0"/>
              <a:t>15.04.2020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7FF064-7A8A-4718-883D-2398B9DDBCF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698386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http://900igr.net/up/datas/157339/00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5622" y="0"/>
            <a:ext cx="9144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7261699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sun9-11.userapi.com/c7007/v7007890/98974/u8NA3miMq1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385" y="0"/>
            <a:ext cx="6758256" cy="6758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s://cdn2.static1-sima-land.com/items/1158528/0/700-nw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597443" y="116979"/>
            <a:ext cx="5368925" cy="5368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2847760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sun9-53.userapi.com/c7007/v7007890/9897c/8O7NuSw22B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5132" y="178130"/>
            <a:ext cx="6556375" cy="6556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s://st3.depositphotos.com/7857468/12635/v/950/depositphotos_126355884-stock-illustration-happy-cartoon-cow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12031" y="2842082"/>
            <a:ext cx="5153258" cy="40159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6700379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s://sun9-55.userapi.com/c7007/v7007890/98984/s-kSBXE_Mc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021" y="0"/>
            <a:ext cx="6817632" cy="68176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s://nsportal.ru/sites/default/files/styles/media_gallery_large/public/gallery/2015/10/10/zhivotnye/risunok7_0.jpg?itok=lvkVcRRM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354386" y="1947553"/>
            <a:ext cx="4837613" cy="48700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6703808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s://sun9-68.userapi.com/c7007/v7007890/9898c/ofg5u2jXx4k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99512" y="4742"/>
            <a:ext cx="6853258" cy="68532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https://2.allegroimg.com/original/03311f/106e29e44194b458b54c419c336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33309" y="2620024"/>
            <a:ext cx="4759324" cy="40930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0162313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s://sun9-50.userapi.com/c7007/v7007890/98994/br14XI85HJk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639" y="28493"/>
            <a:ext cx="6829507" cy="68295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https://www.ejin.ru/wp-content/uploads/2017/11/c069f2e7677b48610013256a3aea1dce_102565-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162576" y="2004831"/>
            <a:ext cx="6029424" cy="46928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6098026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ttps://sun9-48.userapi.com/c7007/v7007890/9899c/s4QZOayCih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6329" y="0"/>
            <a:ext cx="6709558" cy="67095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https://st.depositphotos.com/2945617/3741/v/950/depositphotos_37414265-stock-illustration-kangaroo-cartoon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382" y="1387654"/>
            <a:ext cx="5024583" cy="49656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9074984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http://images.myshared.ru/5/464702/slide_1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1298" y="0"/>
            <a:ext cx="9164246" cy="68688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11275029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</TotalTime>
  <Words>0</Words>
  <Application>Microsoft Office PowerPoint</Application>
  <PresentationFormat>Широкоэкранный</PresentationFormat>
  <Paragraphs>0</Paragraphs>
  <Slides>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2" baseType="lpstr">
      <vt:lpstr>Arial</vt:lpstr>
      <vt:lpstr>Calibri</vt:lpstr>
      <vt:lpstr>Calibri Light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Пользователь</cp:lastModifiedBy>
  <cp:revision>2</cp:revision>
  <dcterms:created xsi:type="dcterms:W3CDTF">2020-04-15T12:52:52Z</dcterms:created>
  <dcterms:modified xsi:type="dcterms:W3CDTF">2020-04-15T13:06:17Z</dcterms:modified>
</cp:coreProperties>
</file>