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6" r:id="rId6"/>
    <p:sldId id="259" r:id="rId7"/>
    <p:sldId id="260" r:id="rId8"/>
    <p:sldId id="261" r:id="rId9"/>
    <p:sldId id="26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7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7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8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2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7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2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93FE-0FE6-4734-BA3B-C89B7316CBA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9476-92FB-4FC3-96A0-6590A1188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5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s/sm2IgwryNVPevkbW6jMSCpYKlUT18iGXA4BtuQ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16" y="0"/>
            <a:ext cx="9220406" cy="69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ab7/000acc9e-f6188341/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3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1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541/00121a28-3f3f276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3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6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4.userapi.com/c857336/v857336345/1512a7/MgCgk7DZ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59630"/>
            <a:ext cx="4873665" cy="67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c857336/v857336345/1512ae/-Vr8XXxoRF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 bwMode="auto">
          <a:xfrm>
            <a:off x="6483928" y="0"/>
            <a:ext cx="5089650" cy="67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7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9.userapi.com/c857336/v857336345/1512b5/x-DnPQ6bhI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171668" y="0"/>
            <a:ext cx="4872056" cy="67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.userapi.com/c857336/v857336345/1512bc/ZEdKoagjpV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"/>
          <a:stretch/>
        </p:blipFill>
        <p:spPr bwMode="auto">
          <a:xfrm>
            <a:off x="6831865" y="-1"/>
            <a:ext cx="4841043" cy="67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1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kopilkaurokov.ru/uploads/user_file_5696af0b24575/loghopiedichieskaia-razminka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8" y="70354"/>
            <a:ext cx="9050193" cy="67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8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7.userapi.com/c857336/v857336345/1512c3/oFHT9r3zH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97478"/>
            <a:ext cx="4499552" cy="6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0.userapi.com/c857336/v857336345/1512ca/9r_PJg2zxa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"/>
          <a:stretch/>
        </p:blipFill>
        <p:spPr bwMode="auto">
          <a:xfrm>
            <a:off x="6270171" y="167561"/>
            <a:ext cx="4885419" cy="66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3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0.userapi.com/c857336/v857336345/1512d1/eKrRomx-8M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/>
        </p:blipFill>
        <p:spPr bwMode="auto">
          <a:xfrm>
            <a:off x="292455" y="154379"/>
            <a:ext cx="4882797" cy="6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4.userapi.com/c857336/v857336345/1512df/AaadC7spT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0" y="92360"/>
            <a:ext cx="4676239" cy="670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4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3.userapi.com/c857336/v857336345/1512e6/VfheByzF7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6" y="0"/>
            <a:ext cx="4913993" cy="68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3.infourok.ru/uploads/ex/0bc9/0004edc8-83258cf1/2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6550" y="2600696"/>
            <a:ext cx="5676405" cy="42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3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541/00121a28-3f3f276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3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4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2020-04-15T13:35:53Z</dcterms:created>
  <dcterms:modified xsi:type="dcterms:W3CDTF">2020-04-15T13:47:08Z</dcterms:modified>
</cp:coreProperties>
</file>