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5FC798-40EB-4437-8FF4-3AAF91F8B7C5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  <p14:sldId id="264"/>
            <p14:sldId id="265"/>
          </p14:sldIdLst>
        </p14:section>
        <p14:section name="Раздел без заголовка" id="{374B0BC9-C6A8-42CE-8C9A-FF965BF4767E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4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7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74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56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55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1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6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4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6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6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5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9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7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0BCE-0315-4326-8DBF-B3F6DDBF8C6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4620DA-A60F-4502-A2EB-7F442F267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4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709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2551837"/>
            <a:ext cx="10058400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«ДЕНЬ НАРОДНОГО ЕДИНСТВА»</a:t>
            </a:r>
          </a:p>
          <a:p>
            <a:pPr algn="ctr"/>
            <a:endParaRPr lang="ru-RU" b="1" dirty="0" smtClean="0">
              <a:ln/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ln/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Презентация для детей подготовительной </a:t>
            </a:r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группы</a:t>
            </a:r>
            <a:endParaRPr lang="ru-RU" b="1" dirty="0" smtClean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7" y="328246"/>
            <a:ext cx="10093569" cy="616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6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1" y="351692"/>
            <a:ext cx="7209691" cy="611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84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8" y="304801"/>
            <a:ext cx="10281139" cy="615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1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7" y="304800"/>
            <a:ext cx="9941169" cy="623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8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908"/>
            <a:ext cx="8393723" cy="629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9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293077"/>
            <a:ext cx="9988061" cy="615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2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0" y="164123"/>
            <a:ext cx="8944708" cy="636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25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85" y="0"/>
            <a:ext cx="1228578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6" y="328247"/>
            <a:ext cx="10046676" cy="603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4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47" y="214389"/>
            <a:ext cx="8827476" cy="624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96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10</Words>
  <Application>Microsoft Office PowerPoint</Application>
  <PresentationFormat>Произвольный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Элла</dc:creator>
  <cp:lastModifiedBy>Анжела и Игорь</cp:lastModifiedBy>
  <cp:revision>11</cp:revision>
  <dcterms:created xsi:type="dcterms:W3CDTF">2018-10-24T13:31:58Z</dcterms:created>
  <dcterms:modified xsi:type="dcterms:W3CDTF">2020-10-26T19:10:34Z</dcterms:modified>
</cp:coreProperties>
</file>