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5854700" cy="3295650"/>
  <p:notesSz cx="5854700" cy="3295650"/>
  <p:embeddedFontLs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-870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9102" y="1021651"/>
            <a:ext cx="4976495" cy="6920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78205" y="1845564"/>
            <a:ext cx="4098290" cy="823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2735" y="757999"/>
            <a:ext cx="2546794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015170" y="757999"/>
            <a:ext cx="2546794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735" y="131826"/>
            <a:ext cx="5269230" cy="527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2735" y="757999"/>
            <a:ext cx="5269230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90598" y="3064954"/>
            <a:ext cx="1873504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92735" y="3064954"/>
            <a:ext cx="1346581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15384" y="3064954"/>
            <a:ext cx="1346581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12115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"/>
            <a:ext cx="5852159" cy="316992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"/>
            <a:ext cx="5852159" cy="316992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0688"/>
            <a:ext cx="5852159" cy="312115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2901696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16992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67456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09676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PresentationFormat>Произвольный</PresentationFormat>
  <Paragraphs>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</cp:revision>
  <dcterms:created xsi:type="dcterms:W3CDTF">2021-04-10T04:21:39Z</dcterms:created>
  <dcterms:modified xsi:type="dcterms:W3CDTF">2021-04-22T10:14:23Z</dcterms:modified>
</cp:coreProperties>
</file>