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5854700" cy="3295650"/>
  <p:notesSz cx="5854700" cy="3295650"/>
  <p:embeddedFontLst>
    <p:embeddedFont>
      <p:font typeface="Times New Roman" panose="00000000000000000000" pitchFamily="18" charset="1"/>
      <p:regular r:id="rId4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font" Target="fonts/font1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9102" y="1021651"/>
            <a:ext cx="4976495" cy="6920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78205" y="1845564"/>
            <a:ext cx="4098290" cy="8239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292735" y="757999"/>
            <a:ext cx="2546794" cy="2175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015170" y="757999"/>
            <a:ext cx="2546794" cy="2175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2735" y="131826"/>
            <a:ext cx="5269230" cy="527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2735" y="757999"/>
            <a:ext cx="5269230" cy="2175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990598" y="3064954"/>
            <a:ext cx="1873504" cy="16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292735" y="3064954"/>
            <a:ext cx="1346581" cy="16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4215384" y="3064954"/>
            <a:ext cx="1346581" cy="16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67456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20"/>
            <a:ext cx="5852159" cy="316992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20"/>
            <a:ext cx="5852159" cy="316992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280416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121152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20"/>
            <a:ext cx="5852159" cy="316992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20"/>
            <a:ext cx="5852159" cy="316992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2021-04-10T04:43:26Z</dcterms:created>
  <dcterms:modified xsi:type="dcterms:W3CDTF">2021-04-10T04:43:26Z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