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85784" y="285728"/>
            <a:ext cx="7772400" cy="100013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Школа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светофорных наук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1357298"/>
            <a:ext cx="3786214" cy="5286412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рамках Месячника по безопасности дорожного движения среди обучающихся МОУ «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Щучейская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ООШ» проведён ряд мероприятий.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сентября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прошёл классный час «Надо знать с рождения правила движения». Ученики начальных классов вспомнили сигналы светофора, проиграли ситуации, которые могут возникнуть при переходе через дорогу.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4-5</a:t>
            </a:r>
            <a:r>
              <a:rPr lang="ru-RU" sz="1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сентября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Панасенков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А.А. и обучающиеся 8 класса провели работу по обновлению информационного стенда «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Светофорик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. 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Ежедневно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1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учащимися </a:t>
            </a:r>
            <a:r>
              <a:rPr lang="ru-RU" sz="1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2-9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классов проводятся пятиминутки по ПДД.</a:t>
            </a:r>
          </a:p>
          <a:p>
            <a:pPr algn="l"/>
            <a:endParaRPr lang="ru-RU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928802"/>
            <a:ext cx="1785950" cy="300039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Отдел образования администрации Жарковского района Тверской области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МОУ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Щучейская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ООШ»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K:\DCIM\147___09\IMG_471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9" y="5429240"/>
            <a:ext cx="1500197" cy="1125097"/>
          </a:xfrm>
          <a:prstGeom prst="rect">
            <a:avLst/>
          </a:prstGeom>
          <a:noFill/>
        </p:spPr>
      </p:pic>
      <p:pic>
        <p:nvPicPr>
          <p:cNvPr id="6" name="Picture 3" descr="K:\DCIM\147___09\IMG_464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357166"/>
            <a:ext cx="1928961" cy="1446656"/>
          </a:xfrm>
          <a:prstGeom prst="rect">
            <a:avLst/>
          </a:prstGeom>
          <a:noFill/>
        </p:spPr>
      </p:pic>
      <p:pic>
        <p:nvPicPr>
          <p:cNvPr id="1029" name="Picture 5" descr="K:\DCIM\147___09\IMG_472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2" y="3429001"/>
            <a:ext cx="857256" cy="1143060"/>
          </a:xfrm>
          <a:prstGeom prst="rect">
            <a:avLst/>
          </a:prstGeom>
          <a:noFill/>
        </p:spPr>
      </p:pic>
      <p:pic>
        <p:nvPicPr>
          <p:cNvPr id="1026" name="Picture 2" descr="C:\Users\user\Desktop\SAM_136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57818" y="5072074"/>
            <a:ext cx="2071702" cy="1673299"/>
          </a:xfrm>
          <a:prstGeom prst="rect">
            <a:avLst/>
          </a:prstGeom>
          <a:noFill/>
        </p:spPr>
      </p:pic>
      <p:pic>
        <p:nvPicPr>
          <p:cNvPr id="1027" name="Picture 3" descr="C:\Users\user\Desktop\SAM_1366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72132" y="2714620"/>
            <a:ext cx="1500198" cy="1905013"/>
          </a:xfrm>
          <a:prstGeom prst="rect">
            <a:avLst/>
          </a:prstGeom>
          <a:noFill/>
        </p:spPr>
      </p:pic>
      <p:pic>
        <p:nvPicPr>
          <p:cNvPr id="1028" name="Picture 4" descr="C:\Users\user\Desktop\SAM_1367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9824" y="357166"/>
            <a:ext cx="2024076" cy="1518057"/>
          </a:xfrm>
          <a:prstGeom prst="rect">
            <a:avLst/>
          </a:prstGeom>
          <a:noFill/>
        </p:spPr>
      </p:pic>
      <p:pic>
        <p:nvPicPr>
          <p:cNvPr id="13" name="Picture 4" descr="K:\DCIM\147___09\IMG_465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429520" y="2071678"/>
            <a:ext cx="1047843" cy="1428760"/>
          </a:xfrm>
          <a:prstGeom prst="rect">
            <a:avLst/>
          </a:prstGeom>
          <a:noFill/>
        </p:spPr>
      </p:pic>
      <p:pic>
        <p:nvPicPr>
          <p:cNvPr id="1030" name="Picture 6" descr="C:\Users\user\Desktop\SAM_1368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286645" y="1928803"/>
            <a:ext cx="1285884" cy="17145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91</Words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Школа  светофорных наук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Знай правила движения,  как таблицу умножения!</dc:title>
  <cp:lastModifiedBy>user</cp:lastModifiedBy>
  <cp:revision>9</cp:revision>
  <dcterms:modified xsi:type="dcterms:W3CDTF">2019-09-10T06:16:45Z</dcterms:modified>
</cp:coreProperties>
</file>