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85784" y="285728"/>
            <a:ext cx="7772400" cy="100013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 гостях у </a:t>
            </a:r>
            <a:r>
              <a:rPr lang="ru-RU" b="1" dirty="0" err="1" smtClean="0">
                <a:solidFill>
                  <a:srgbClr val="FF0000"/>
                </a:solidFill>
              </a:rPr>
              <a:t>ПДДшки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1357298"/>
            <a:ext cx="4572032" cy="5286412"/>
          </a:xfrm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В рамках Месячника по безопасности дорожного движения среди обучающихся МОУ «</a:t>
            </a:r>
            <a:r>
              <a:rPr lang="ru-RU" sz="1800" b="1" dirty="0" err="1" smtClean="0">
                <a:solidFill>
                  <a:schemeClr val="tx1"/>
                </a:solidFill>
                <a:latin typeface="Arial Narrow" pitchFamily="34" charset="0"/>
              </a:rPr>
              <a:t>Щучейская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  ООШ» проведён ряд мероприятий.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Arial Narrow" pitchFamily="34" charset="0"/>
              </a:rPr>
              <a:t>9-13</a:t>
            </a:r>
            <a:r>
              <a:rPr lang="ru-RU" sz="1800" b="1" u="sng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800" b="1" u="sng" dirty="0" smtClean="0">
                <a:solidFill>
                  <a:schemeClr val="tx1"/>
                </a:solidFill>
                <a:latin typeface="Arial Narrow" pitchFamily="34" charset="0"/>
              </a:rPr>
              <a:t>сентября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проходили классные часы        «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Б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езопасность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поведения детей на дорогах».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Классные руководители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и обучающиеся вспомнили и уточнили правила поведения на дорогах, посмотрели видеоролики по теме мероприятия.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Arial Narrow" pitchFamily="34" charset="0"/>
              </a:rPr>
              <a:t>13</a:t>
            </a:r>
            <a:r>
              <a:rPr lang="ru-RU" sz="1800" b="1" u="sng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800" b="1" u="sng" dirty="0" smtClean="0">
                <a:solidFill>
                  <a:schemeClr val="tx1"/>
                </a:solidFill>
                <a:latin typeface="Arial Narrow" pitchFamily="34" charset="0"/>
              </a:rPr>
              <a:t>сентября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обучающиеся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5-7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классов приняли участие </a:t>
            </a:r>
            <a:r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t>в </a:t>
            </a:r>
            <a:r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t>муниципальном</a:t>
            </a:r>
            <a:r>
              <a:rPr lang="ru-RU" sz="1800" b="1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этапе соревнования юных инспекторов движения «Безопасное колесо».</a:t>
            </a:r>
          </a:p>
          <a:p>
            <a:pPr algn="l"/>
            <a:r>
              <a:rPr lang="ru-RU" sz="1800" b="1" u="sng" dirty="0" smtClean="0">
                <a:solidFill>
                  <a:schemeClr val="tx1"/>
                </a:solidFill>
                <a:latin typeface="Arial Narrow" pitchFamily="34" charset="0"/>
              </a:rPr>
              <a:t>Ежедневно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 с учащимися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2-9 </a:t>
            </a:r>
            <a:r>
              <a:rPr lang="ru-RU" sz="1800" b="1" dirty="0" smtClean="0">
                <a:solidFill>
                  <a:schemeClr val="tx1"/>
                </a:solidFill>
                <a:latin typeface="Arial Narrow" pitchFamily="34" charset="0"/>
              </a:rPr>
              <a:t>классов проводятся пятиминутки по ПДД.</a:t>
            </a:r>
          </a:p>
          <a:p>
            <a:pPr algn="l"/>
            <a:endParaRPr lang="ru-RU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1285860"/>
            <a:ext cx="1785950" cy="300039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Отдел образования администрации Жарковского района Тверской области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МОУ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Щучейская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ООШ»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K:\DCIM\147___09\IMG_475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214290"/>
            <a:ext cx="1905099" cy="1428760"/>
          </a:xfrm>
          <a:prstGeom prst="rect">
            <a:avLst/>
          </a:prstGeom>
          <a:noFill/>
        </p:spPr>
      </p:pic>
      <p:pic>
        <p:nvPicPr>
          <p:cNvPr id="1027" name="Picture 3" descr="C:\Users\алексей\Desktop\ОТЧЕТ 2018-2019 уч. год\IMG_20180921_1251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92" y="1928802"/>
            <a:ext cx="1857387" cy="1393040"/>
          </a:xfrm>
          <a:prstGeom prst="rect">
            <a:avLst/>
          </a:prstGeom>
          <a:noFill/>
        </p:spPr>
      </p:pic>
      <p:pic>
        <p:nvPicPr>
          <p:cNvPr id="1028" name="Picture 4" descr="C:\Users\алексей\Desktop\ОТЧЕТ 2018-2019 уч. год\IMG_20180921_11190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54" y="5214950"/>
            <a:ext cx="2071702" cy="1553777"/>
          </a:xfrm>
          <a:prstGeom prst="rect">
            <a:avLst/>
          </a:prstGeom>
          <a:noFill/>
        </p:spPr>
      </p:pic>
      <p:pic>
        <p:nvPicPr>
          <p:cNvPr id="5" name="Picture 2" descr="C:\Users\user\Desktop\SAM_137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29454" y="142852"/>
            <a:ext cx="2071669" cy="1553752"/>
          </a:xfrm>
          <a:prstGeom prst="rect">
            <a:avLst/>
          </a:prstGeom>
          <a:noFill/>
        </p:spPr>
      </p:pic>
      <p:pic>
        <p:nvPicPr>
          <p:cNvPr id="6" name="Picture 3" descr="C:\Users\user\Desktop\SAM_069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29421" y="1785926"/>
            <a:ext cx="2095547" cy="1571660"/>
          </a:xfrm>
          <a:prstGeom prst="rect">
            <a:avLst/>
          </a:prstGeom>
          <a:noFill/>
        </p:spPr>
      </p:pic>
      <p:pic>
        <p:nvPicPr>
          <p:cNvPr id="7" name="Picture 4" descr="C:\Users\user\Desktop\SAM_0694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29454" y="3500437"/>
            <a:ext cx="2071670" cy="1553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92</Words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В гостях у ПДДшки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Знай правила движения,  как таблицу умножения!</dc:title>
  <cp:lastModifiedBy>user</cp:lastModifiedBy>
  <cp:revision>16</cp:revision>
  <dcterms:modified xsi:type="dcterms:W3CDTF">2019-09-16T07:06:49Z</dcterms:modified>
</cp:coreProperties>
</file>