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5">
  <p:sldMasterIdLst>
    <p:sldMasterId id="2147483648" r:id="rId1"/>
    <p:sldMasterId id="2147483684" r:id="rId2"/>
    <p:sldMasterId id="2147483733" r:id="rId3"/>
    <p:sldMasterId id="2147483745" r:id="rId4"/>
    <p:sldMasterId id="2147483757" r:id="rId5"/>
    <p:sldMasterId id="2147483769" r:id="rId6"/>
    <p:sldMasterId id="2147483817" r:id="rId7"/>
    <p:sldMasterId id="2147483830" r:id="rId8"/>
    <p:sldMasterId id="2147483843" r:id="rId9"/>
    <p:sldMasterId id="2147483856" r:id="rId10"/>
    <p:sldMasterId id="2147483869" r:id="rId11"/>
    <p:sldMasterId id="2147483882" r:id="rId12"/>
  </p:sldMasterIdLst>
  <p:notesMasterIdLst>
    <p:notesMasterId r:id="rId37"/>
  </p:notesMasterIdLst>
  <p:sldIdLst>
    <p:sldId id="282" r:id="rId13"/>
    <p:sldId id="365" r:id="rId14"/>
    <p:sldId id="370" r:id="rId15"/>
    <p:sldId id="350" r:id="rId16"/>
    <p:sldId id="351" r:id="rId17"/>
    <p:sldId id="352" r:id="rId18"/>
    <p:sldId id="353" r:id="rId19"/>
    <p:sldId id="354" r:id="rId20"/>
    <p:sldId id="361" r:id="rId21"/>
    <p:sldId id="355" r:id="rId22"/>
    <p:sldId id="339" r:id="rId23"/>
    <p:sldId id="338" r:id="rId24"/>
    <p:sldId id="343" r:id="rId25"/>
    <p:sldId id="294" r:id="rId26"/>
    <p:sldId id="317" r:id="rId27"/>
    <p:sldId id="328" r:id="rId28"/>
    <p:sldId id="321" r:id="rId29"/>
    <p:sldId id="326" r:id="rId30"/>
    <p:sldId id="325" r:id="rId31"/>
    <p:sldId id="332" r:id="rId32"/>
    <p:sldId id="331" r:id="rId33"/>
    <p:sldId id="324" r:id="rId34"/>
    <p:sldId id="269" r:id="rId35"/>
    <p:sldId id="264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7" d="100"/>
          <a:sy n="107" d="100"/>
        </p:scale>
        <p:origin x="-173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2F77A-85F6-4167-AA08-8644E4164C6A}" type="datetimeFigureOut">
              <a:rPr lang="ru-RU" smtClean="0"/>
              <a:pPr/>
              <a:t>18.04.2025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4AD7C-E69C-400A-91B7-2CB5399313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0291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8911-104D-4077-8265-B4E02FB5F94A}" type="datetime1">
              <a:rPr lang="ru-RU" smtClean="0"/>
              <a:pPr/>
              <a:t>18.04.2025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2B52-4C06-41CC-A7A2-02BA2830C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A693D-DECE-40E1-964D-78BE28B39ECC}" type="datetime1">
              <a:rPr lang="ru-RU" smtClean="0"/>
              <a:pPr/>
              <a:t>18.04.2025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2B52-4C06-41CC-A7A2-02BA2830C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5EC57-5161-4D71-804A-02B4627E7CA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0648017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8366E-AE6D-4F96-B5C4-7DCCF5BF39B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2416961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FB3E5-6AA4-4358-BB44-F9B2DD8B1EA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9955741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572F71F-12A2-4A49-B89B-D55B8872881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697431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6A90B-738D-4979-A87D-82FFB493CF6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5516229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BC5A1-56F2-4AC0-9257-5375950EA93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6113967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DDAC0-59F1-4AC7-8BAA-1046AAB8E47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4311870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46E55-7FB7-4BE2-8F7F-06444B016E8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0058977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9DB09-C7EB-485E-8E77-CB151798728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5723795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D2E42-799F-4EBE-A8B3-D7CC72164F1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121292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1171-283B-485C-9F89-BF05E8E84350}" type="datetime1">
              <a:rPr lang="ru-RU" smtClean="0"/>
              <a:pPr/>
              <a:t>18.04.2025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2B52-4C06-41CC-A7A2-02BA2830C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CAE2B9-107C-4E29-B5F8-32F7AA02343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7667803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7E4F2-F634-41F4-9B7B-74F245D8C6F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9823940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5EC57-5161-4D71-804A-02B4627E7CA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6713045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8366E-AE6D-4F96-B5C4-7DCCF5BF39B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3686230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FB3E5-6AA4-4358-BB44-F9B2DD8B1EA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8940298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572F71F-12A2-4A49-B89B-D55B8872881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5666014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6A90B-738D-4979-A87D-82FFB493CF6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1772898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BC5A1-56F2-4AC0-9257-5375950EA93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1137100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DDAC0-59F1-4AC7-8BAA-1046AAB8E47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9406407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46E55-7FB7-4BE2-8F7F-06444B016E8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170705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2F22A-90FA-4666-8534-243F737A6597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18.04.2025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5607E-92B3-4DC3-B784-B5F6F195A42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9DB09-C7EB-485E-8E77-CB151798728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84392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D2E42-799F-4EBE-A8B3-D7CC72164F1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3512472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CAE2B9-107C-4E29-B5F8-32F7AA02343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6567813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7E4F2-F634-41F4-9B7B-74F245D8C6F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0257430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5EC57-5161-4D71-804A-02B4627E7CA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9790883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8366E-AE6D-4F96-B5C4-7DCCF5BF39B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6912509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FB3E5-6AA4-4358-BB44-F9B2DD8B1EA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0729225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572F71F-12A2-4A49-B89B-D55B8872881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5520170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DD898-9E07-4B38-82AB-42F7EFAFFCDF}" type="datetimeFigureOut">
              <a:rPr lang="ru-RU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18.04.2025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F123A-FBCC-4A2E-AD3C-EC42730D94EE}" type="slidenum">
              <a:rPr lang="ru-RU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3555305"/>
      </p:ext>
    </p:extLst>
  </p:cSld>
  <p:clrMapOvr>
    <a:masterClrMapping/>
  </p:clrMapOvr>
  <p:transition spd="slow" advClick="0" advTm="10000">
    <p:pull dir="d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1AAF8-B05D-40A1-9303-D4F6E5FAF90F}" type="datetimeFigureOut">
              <a:rPr lang="ru-RU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18.04.2025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63846-9E12-4703-B3B7-1E06DE95B569}" type="slidenum">
              <a:rPr lang="ru-RU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2949527"/>
      </p:ext>
    </p:extLst>
  </p:cSld>
  <p:clrMapOvr>
    <a:masterClrMapping/>
  </p:clrMapOvr>
  <p:transition spd="slow" advClick="0" advTm="10000">
    <p:pull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5B639-18EF-4DE8-B8FD-BE6E44DF74CF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18.04.2025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38EA8-DF14-4EBF-85CA-F09D6D6D56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43167-4B57-474B-B205-FBA59E5DA0FD}" type="datetimeFigureOut">
              <a:rPr lang="ru-RU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18.04.2025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99679-A03A-4A77-A8FC-6F6FC0DA75C8}" type="slidenum">
              <a:rPr lang="ru-RU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8119439"/>
      </p:ext>
    </p:extLst>
  </p:cSld>
  <p:clrMapOvr>
    <a:masterClrMapping/>
  </p:clrMapOvr>
  <p:transition spd="slow" advClick="0" advTm="10000">
    <p:pull dir="d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E8E45-13A9-496E-AFB9-92755E621D4B}" type="datetimeFigureOut">
              <a:rPr lang="ru-RU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18.04.2025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753C9-C086-40F7-B233-662629DC3451}" type="slidenum">
              <a:rPr lang="ru-RU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3009370"/>
      </p:ext>
    </p:extLst>
  </p:cSld>
  <p:clrMapOvr>
    <a:masterClrMapping/>
  </p:clrMapOvr>
  <p:transition spd="slow" advClick="0" advTm="10000">
    <p:pull dir="d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18F8E-A7D1-46E6-B914-98830065DAE2}" type="datetimeFigureOut">
              <a:rPr lang="ru-RU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18.04.2025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CB5DA-6659-41F5-8B55-A26F3D854812}" type="slidenum">
              <a:rPr lang="ru-RU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0499570"/>
      </p:ext>
    </p:extLst>
  </p:cSld>
  <p:clrMapOvr>
    <a:masterClrMapping/>
  </p:clrMapOvr>
  <p:transition spd="slow" advClick="0" advTm="10000">
    <p:pull dir="d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F27C8-2D14-4095-A130-7225599DFF39}" type="datetimeFigureOut">
              <a:rPr lang="ru-RU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18.04.2025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3E6B1-3F2A-4132-B7E0-C15044530308}" type="slidenum">
              <a:rPr lang="ru-RU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5303182"/>
      </p:ext>
    </p:extLst>
  </p:cSld>
  <p:clrMapOvr>
    <a:masterClrMapping/>
  </p:clrMapOvr>
  <p:transition spd="slow" advClick="0" advTm="10000">
    <p:pull dir="d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EEB12-328A-4020-B4F5-3E95C98E44FE}" type="datetimeFigureOut">
              <a:rPr lang="ru-RU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18.04.2025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35E3F-BBAB-4D22-A7AE-30F012E6534F}" type="slidenum">
              <a:rPr lang="ru-RU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2333830"/>
      </p:ext>
    </p:extLst>
  </p:cSld>
  <p:clrMapOvr>
    <a:masterClrMapping/>
  </p:clrMapOvr>
  <p:transition spd="slow" advClick="0" advTm="10000">
    <p:pull dir="d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BE745-2B7C-4D26-90F6-3E689DE57E27}" type="datetimeFigureOut">
              <a:rPr lang="ru-RU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18.04.2025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4A834-3028-4BF6-98F8-D31A812291E9}" type="slidenum">
              <a:rPr lang="ru-RU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9160526"/>
      </p:ext>
    </p:extLst>
  </p:cSld>
  <p:clrMapOvr>
    <a:masterClrMapping/>
  </p:clrMapOvr>
  <p:transition spd="slow" advClick="0" advTm="10000">
    <p:pull dir="d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67899-289A-4608-B669-F8169ADEF714}" type="datetimeFigureOut">
              <a:rPr lang="ru-RU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18.04.2025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A7368-413E-4E0E-AA56-C6B3A4A44321}" type="slidenum">
              <a:rPr lang="ru-RU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9233628"/>
      </p:ext>
    </p:extLst>
  </p:cSld>
  <p:clrMapOvr>
    <a:masterClrMapping/>
  </p:clrMapOvr>
  <p:transition spd="slow" advClick="0" advTm="10000">
    <p:pull dir="d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EAE4A-39A7-4869-9D23-04C0667CE08F}" type="datetimeFigureOut">
              <a:rPr lang="ru-RU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18.04.2025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671B7-A8E6-473E-900A-A345A84F7ED6}" type="slidenum">
              <a:rPr lang="ru-RU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3300264"/>
      </p:ext>
    </p:extLst>
  </p:cSld>
  <p:clrMapOvr>
    <a:masterClrMapping/>
  </p:clrMapOvr>
  <p:transition spd="slow" advClick="0" advTm="10000">
    <p:pull dir="d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B331B-EA79-46B4-895E-E3AF68B7B819}" type="datetimeFigureOut">
              <a:rPr lang="ru-RU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18.04.2025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564CD-A99C-42BC-B999-A5B48890EFDE}" type="slidenum">
              <a:rPr lang="ru-RU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6665794"/>
      </p:ext>
    </p:extLst>
  </p:cSld>
  <p:clrMapOvr>
    <a:masterClrMapping/>
  </p:clrMapOvr>
  <p:transition spd="slow" advClick="0" advTm="10000">
    <p:pull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4B297-3276-4F9C-800D-299E0D0FB844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18.04.2025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E4A98-E0B1-438C-B28F-AA6FE1BE411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D2420-1867-43BE-BCFA-CA8184FD769F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18.04.2025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9D90D-75C1-407E-8751-5CAA4B2849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40CDC-3E8B-452F-81AA-323FFC5A461A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18.04.2025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AE4CE-73DA-48D8-8660-9B1E712F0D1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BFA45-534B-459C-A30D-42C6687A866A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18.04.2025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47EEF-CFE8-4F32-8D29-46215C3222A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14AAB-7E1B-43D9-B3DF-AD2EA5BBF06C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18.04.2025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9C5DF-5554-4776-8C53-7FE7737882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1C3D8-712A-40BD-B6CB-1A5A29F79961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18.04.2025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9A09C-FDAA-495F-BC64-8B75E50E8A8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FE569-A25D-48E6-9A0F-82B07576A1FE}" type="datetime1">
              <a:rPr lang="ru-RU" smtClean="0"/>
              <a:pPr/>
              <a:t>18.04.2025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2B52-4C06-41CC-A7A2-02BA2830C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FC507-9808-49E2-A194-5EA21C59DC99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18.04.2025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C28ED-4F2E-4816-B879-BEABC3E069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FB99D-5C09-4535-B021-B782EAFA65EA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18.04.2025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A5185-66B9-4EB5-B97C-D3790CB808D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80722-5277-426A-AA1D-B4EDA25D0809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18.04.2025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94323-91F8-4CA5-AB9E-5027885B7E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89DCA-7DE1-4247-8E0F-63CA3EEAC70F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18.04.2025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AF6C0-79A9-4C52-84C2-B0FA1969E0F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E6D2-0FAF-4126-96DE-8690CDC3F1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BFDD0-9D06-46B4-B511-AF3200A0B6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1863350"/>
      </p:ext>
    </p:extLst>
  </p:cSld>
  <p:clrMapOvr>
    <a:masterClrMapping/>
  </p:clrMapOvr>
  <p:transition>
    <p:strips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E6D2-0FAF-4126-96DE-8690CDC3F1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BFDD0-9D06-46B4-B511-AF3200A0B6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8095668"/>
      </p:ext>
    </p:extLst>
  </p:cSld>
  <p:clrMapOvr>
    <a:masterClrMapping/>
  </p:clrMapOvr>
  <p:transition>
    <p:strips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E6D2-0FAF-4126-96DE-8690CDC3F1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BFDD0-9D06-46B4-B511-AF3200A0B6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846635"/>
      </p:ext>
    </p:extLst>
  </p:cSld>
  <p:clrMapOvr>
    <a:masterClrMapping/>
  </p:clrMapOvr>
  <p:transition>
    <p:strips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E6D2-0FAF-4126-96DE-8690CDC3F1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BFDD0-9D06-46B4-B511-AF3200A0B6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6296602"/>
      </p:ext>
    </p:extLst>
  </p:cSld>
  <p:clrMapOvr>
    <a:masterClrMapping/>
  </p:clrMapOvr>
  <p:transition>
    <p:strips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E6D2-0FAF-4126-96DE-8690CDC3F1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BFDD0-9D06-46B4-B511-AF3200A0B6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4282928"/>
      </p:ext>
    </p:extLst>
  </p:cSld>
  <p:clrMapOvr>
    <a:masterClrMapping/>
  </p:clrMapOvr>
  <p:transition>
    <p:strips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E6D2-0FAF-4126-96DE-8690CDC3F1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BFDD0-9D06-46B4-B511-AF3200A0B6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416303"/>
      </p:ext>
    </p:extLst>
  </p:cSld>
  <p:clrMapOvr>
    <a:masterClrMapping/>
  </p:clrMapOvr>
  <p:transition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BF771-4630-4582-A548-12857C184946}" type="datetime1">
              <a:rPr lang="ru-RU" smtClean="0"/>
              <a:pPr/>
              <a:t>18.04.2025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2B52-4C06-41CC-A7A2-02BA2830C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E6D2-0FAF-4126-96DE-8690CDC3F1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BFDD0-9D06-46B4-B511-AF3200A0B6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0982749"/>
      </p:ext>
    </p:extLst>
  </p:cSld>
  <p:clrMapOvr>
    <a:masterClrMapping/>
  </p:clrMapOvr>
  <p:transition>
    <p:strips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E6D2-0FAF-4126-96DE-8690CDC3F1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BFDD0-9D06-46B4-B511-AF3200A0B6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7869980"/>
      </p:ext>
    </p:extLst>
  </p:cSld>
  <p:clrMapOvr>
    <a:masterClrMapping/>
  </p:clrMapOvr>
  <p:transition>
    <p:strips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E6D2-0FAF-4126-96DE-8690CDC3F1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BFDD0-9D06-46B4-B511-AF3200A0B6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8650219"/>
      </p:ext>
    </p:extLst>
  </p:cSld>
  <p:clrMapOvr>
    <a:masterClrMapping/>
  </p:clrMapOvr>
  <p:transition>
    <p:strips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E6D2-0FAF-4126-96DE-8690CDC3F1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BFDD0-9D06-46B4-B511-AF3200A0B6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0673852"/>
      </p:ext>
    </p:extLst>
  </p:cSld>
  <p:clrMapOvr>
    <a:masterClrMapping/>
  </p:clrMapOvr>
  <p:transition>
    <p:strips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E6D2-0FAF-4126-96DE-8690CDC3F1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BFDD0-9D06-46B4-B511-AF3200A0B6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8956649"/>
      </p:ext>
    </p:extLst>
  </p:cSld>
  <p:clrMapOvr>
    <a:masterClrMapping/>
  </p:clrMapOvr>
  <p:transition>
    <p:strips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E6D2-0FAF-4126-96DE-8690CDC3F1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BFDD0-9D06-46B4-B511-AF3200A0B6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0580455"/>
      </p:ext>
    </p:extLst>
  </p:cSld>
  <p:clrMapOvr>
    <a:masterClrMapping/>
  </p:clrMapOvr>
  <p:transition>
    <p:strips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E6D2-0FAF-4126-96DE-8690CDC3F1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BFDD0-9D06-46B4-B511-AF3200A0B6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2029422"/>
      </p:ext>
    </p:extLst>
  </p:cSld>
  <p:clrMapOvr>
    <a:masterClrMapping/>
  </p:clrMapOvr>
  <p:transition>
    <p:strips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E6D2-0FAF-4126-96DE-8690CDC3F1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BFDD0-9D06-46B4-B511-AF3200A0B6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0886934"/>
      </p:ext>
    </p:extLst>
  </p:cSld>
  <p:clrMapOvr>
    <a:masterClrMapping/>
  </p:clrMapOvr>
  <p:transition>
    <p:strips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E6D2-0FAF-4126-96DE-8690CDC3F1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BFDD0-9D06-46B4-B511-AF3200A0B6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1921044"/>
      </p:ext>
    </p:extLst>
  </p:cSld>
  <p:clrMapOvr>
    <a:masterClrMapping/>
  </p:clrMapOvr>
  <p:transition>
    <p:strips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E6D2-0FAF-4126-96DE-8690CDC3F1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BFDD0-9D06-46B4-B511-AF3200A0B6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5561685"/>
      </p:ext>
    </p:extLst>
  </p:cSld>
  <p:clrMapOvr>
    <a:masterClrMapping/>
  </p:clrMapOvr>
  <p:transition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008E-7AF3-4B63-A5FB-F0CE254C896D}" type="datetime1">
              <a:rPr lang="ru-RU" smtClean="0"/>
              <a:pPr/>
              <a:t>18.04.2025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2B52-4C06-41CC-A7A2-02BA2830C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E6D2-0FAF-4126-96DE-8690CDC3F1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BFDD0-9D06-46B4-B511-AF3200A0B6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3332883"/>
      </p:ext>
    </p:extLst>
  </p:cSld>
  <p:clrMapOvr>
    <a:masterClrMapping/>
  </p:clrMapOvr>
  <p:transition>
    <p:strips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E6D2-0FAF-4126-96DE-8690CDC3F1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BFDD0-9D06-46B4-B511-AF3200A0B6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037060"/>
      </p:ext>
    </p:extLst>
  </p:cSld>
  <p:clrMapOvr>
    <a:masterClrMapping/>
  </p:clrMapOvr>
  <p:transition>
    <p:strips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E6D2-0FAF-4126-96DE-8690CDC3F1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BFDD0-9D06-46B4-B511-AF3200A0B6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011691"/>
      </p:ext>
    </p:extLst>
  </p:cSld>
  <p:clrMapOvr>
    <a:masterClrMapping/>
  </p:clrMapOvr>
  <p:transition>
    <p:strips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E6D2-0FAF-4126-96DE-8690CDC3F1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BFDD0-9D06-46B4-B511-AF3200A0B6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5030561"/>
      </p:ext>
    </p:extLst>
  </p:cSld>
  <p:clrMapOvr>
    <a:masterClrMapping/>
  </p:clrMapOvr>
  <p:transition>
    <p:strips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E6D2-0FAF-4126-96DE-8690CDC3F1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BFDD0-9D06-46B4-B511-AF3200A0B6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6777459"/>
      </p:ext>
    </p:extLst>
  </p:cSld>
  <p:clrMapOvr>
    <a:masterClrMapping/>
  </p:clrMapOvr>
  <p:transition>
    <p:strips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E6D2-0FAF-4126-96DE-8690CDC3F1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BFDD0-9D06-46B4-B511-AF3200A0B6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1312962"/>
      </p:ext>
    </p:extLst>
  </p:cSld>
  <p:clrMapOvr>
    <a:masterClrMapping/>
  </p:clrMapOvr>
  <p:transition>
    <p:strips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92321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6472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73070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0150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04939-89F5-4B73-BAF3-142301BC7B33}" type="datetime1">
              <a:rPr lang="ru-RU" smtClean="0"/>
              <a:pPr/>
              <a:t>18.04.2025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2B52-4C06-41CC-A7A2-02BA2830C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12958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36020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07412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6235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37110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71254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44118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48158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67073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5819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0BF1-587E-4CFE-B495-59CCA0F0C7CF}" type="datetime1">
              <a:rPr lang="ru-RU" smtClean="0"/>
              <a:pPr/>
              <a:t>18.04.2025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2B52-4C06-41CC-A7A2-02BA2830C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37619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9058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09990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22676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78990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01644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1567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61613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6A90B-738D-4979-A87D-82FFB493CF6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129904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BC5A1-56F2-4AC0-9257-5375950EA93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195018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4E19-9A5E-4912-8AED-99F7C4AA1BC3}" type="datetime1">
              <a:rPr lang="ru-RU" smtClean="0"/>
              <a:pPr/>
              <a:t>18.04.2025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2B52-4C06-41CC-A7A2-02BA2830C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DDAC0-59F1-4AC7-8BAA-1046AAB8E47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9004574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46E55-7FB7-4BE2-8F7F-06444B016E8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0306642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9DB09-C7EB-485E-8E77-CB151798728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1036038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D2E42-799F-4EBE-A8B3-D7CC72164F1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2293397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CAE2B9-107C-4E29-B5F8-32F7AA02343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0068247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7E4F2-F634-41F4-9B7B-74F245D8C6F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3184131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5EC57-5161-4D71-804A-02B4627E7CA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8650751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8366E-AE6D-4F96-B5C4-7DCCF5BF39B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2146816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FB3E5-6AA4-4358-BB44-F9B2DD8B1EA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2079716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572F71F-12A2-4A49-B89B-D55B8872881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665984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2A84A-4603-4F45-BF09-0A3AA7A03B79}" type="datetime1">
              <a:rPr lang="ru-RU" smtClean="0"/>
              <a:pPr/>
              <a:t>18.04.2025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2B52-4C06-41CC-A7A2-02BA2830C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6A90B-738D-4979-A87D-82FFB493CF6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2406484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BC5A1-56F2-4AC0-9257-5375950EA93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6720349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DDAC0-59F1-4AC7-8BAA-1046AAB8E47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068715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46E55-7FB7-4BE2-8F7F-06444B016E8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4770233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9DB09-C7EB-485E-8E77-CB151798728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4571439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D2E42-799F-4EBE-A8B3-D7CC72164F1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9677137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CAE2B9-107C-4E29-B5F8-32F7AA02343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9853461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7E4F2-F634-41F4-9B7B-74F245D8C6F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253725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5EC57-5161-4D71-804A-02B4627E7CA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8759146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8366E-AE6D-4F96-B5C4-7DCCF5BF39B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69559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044BF-2FD0-4256-9243-6E1ABF8AE676}" type="datetime1">
              <a:rPr lang="ru-RU" smtClean="0"/>
              <a:pPr/>
              <a:t>18.04.2025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2B52-4C06-41CC-A7A2-02BA2830C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FB3E5-6AA4-4358-BB44-F9B2DD8B1EA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7251966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572F71F-12A2-4A49-B89B-D55B8872881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7088855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6A90B-738D-4979-A87D-82FFB493CF6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2131940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BC5A1-56F2-4AC0-9257-5375950EA93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2681423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DDAC0-59F1-4AC7-8BAA-1046AAB8E47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8896056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46E55-7FB7-4BE2-8F7F-06444B016E8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440837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9DB09-C7EB-485E-8E77-CB151798728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0385040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D2E42-799F-4EBE-A8B3-D7CC72164F1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7661284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CAE2B9-107C-4E29-B5F8-32F7AA02343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6362609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7E4F2-F634-41F4-9B7B-74F245D8C6F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491364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56E24-23B3-4C12-B4EF-9180434920F5}" type="datetime1">
              <a:rPr lang="ru-RU" smtClean="0"/>
              <a:pPr/>
              <a:t>18.04.2025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32B52-4C06-41CC-A7A2-02BA2830C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D2BBF2-BC62-4EF4-A807-CE83C084C85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2131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D2BBF2-BC62-4EF4-A807-CE83C084C85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2092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>
              <a:lumMod val="50000"/>
              <a:alpha val="40000"/>
            </a:schemeClr>
          </a:solidFill>
          <a:effectLst>
            <a:outerShdw blurRad="76200" dist="38100" dir="2700000" algn="tl" rotWithShape="0">
              <a:schemeClr val="accent6">
                <a:lumMod val="20000"/>
                <a:lumOff val="80000"/>
                <a:alpha val="50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accent6">
              <a:lumMod val="50000"/>
              <a:alpha val="40000"/>
            </a:schemeClr>
          </a:solidFill>
          <a:effectLst>
            <a:outerShdw blurRad="76200" dist="38100" dir="2700000" algn="tl" rotWithShape="0">
              <a:schemeClr val="accent6">
                <a:lumMod val="20000"/>
                <a:lumOff val="80000"/>
                <a:alpha val="5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solidFill>
            <a:schemeClr val="accent6">
              <a:lumMod val="50000"/>
              <a:alpha val="40000"/>
            </a:schemeClr>
          </a:solidFill>
          <a:effectLst>
            <a:outerShdw blurRad="76200" dist="38100" dir="2700000" algn="tl" rotWithShape="0">
              <a:schemeClr val="accent6">
                <a:lumMod val="20000"/>
                <a:lumOff val="80000"/>
                <a:alpha val="50000"/>
              </a:schemeClr>
            </a:outerShdw>
          </a:effectLst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F97EB4-4584-485D-A7A5-BA51E33A8792}" type="datetimeFigureOut">
              <a:rPr lang="ru-RU">
                <a:solidFill>
                  <a:prstClr val="black">
                    <a:lumMod val="95000"/>
                    <a:lumOff val="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18.04.2025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solidFill>
            <a:schemeClr val="accent6">
              <a:lumMod val="50000"/>
              <a:alpha val="40000"/>
            </a:schemeClr>
          </a:solidFill>
          <a:effectLst>
            <a:outerShdw blurRad="76200" dist="38100" dir="2700000" algn="tl" rotWithShape="0">
              <a:schemeClr val="accent6">
                <a:lumMod val="20000"/>
                <a:lumOff val="80000"/>
                <a:alpha val="50000"/>
              </a:schemeClr>
            </a:outerShdw>
          </a:effectLst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95000"/>
                  <a:lumOff val="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solidFill>
            <a:schemeClr val="accent6">
              <a:lumMod val="50000"/>
              <a:alpha val="40000"/>
            </a:schemeClr>
          </a:solidFill>
          <a:effectLst>
            <a:outerShdw blurRad="76200" dist="38100" dir="2700000" algn="tl" rotWithShape="0">
              <a:schemeClr val="accent6">
                <a:lumMod val="20000"/>
                <a:lumOff val="80000"/>
                <a:alpha val="50000"/>
              </a:schemeClr>
            </a:outerShdw>
          </a:effectLst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C5570F-17FC-4755-BD18-8C0A8166A558}" type="slidenum">
              <a:rPr lang="ru-RU">
                <a:solidFill>
                  <a:prstClr val="black">
                    <a:lumMod val="95000"/>
                    <a:lumOff val="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5599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ransition spd="slow" advClick="0" advTm="10000">
    <p:pull dir="d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0D0D0D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rebuchet M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rebuchet M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rebuchet M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D0D0D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D0D0D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D0D0D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D0D0D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D0D0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6633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29C284-6C84-4B7A-98F6-8C3E7EFFEB31}" type="datetime1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18.04.2025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1D42E4-3B3B-4F22-9567-9C4E4742F8C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EE6D2-0FAF-4126-96DE-8690CDC3F1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BFDD0-9D06-46B4-B511-AF3200A0B6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427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>
    <p:strip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EE6D2-0FAF-4126-96DE-8690CDC3F1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BFDD0-9D06-46B4-B511-AF3200A0B6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4501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ransition>
    <p:strip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FD3EC-0CA6-41B0-84A8-CD18B03272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78A75-2CB3-4295-8847-DDC590DC46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625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FD3EC-0CA6-41B0-84A8-CD18B03272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78A75-2CB3-4295-8847-DDC590DC46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2193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D2BBF2-BC62-4EF4-A807-CE83C084C85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365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D2BBF2-BC62-4EF4-A807-CE83C084C85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8601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D2BBF2-BC62-4EF4-A807-CE83C084C85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5404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36.xml"/><Relationship Id="rId1" Type="http://schemas.openxmlformats.org/officeDocument/2006/relationships/audio" Target="file:///H:\&#1055;&#1077;&#1089;&#1077;&#1085;&#1082;&#1080;\saintwar.mp3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://www.weltkrieg.ru/images/original/18/1718.jpg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may9.ru/history/key-events/1597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04664" y="0"/>
            <a:ext cx="6984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9512" y="1196752"/>
            <a:ext cx="5904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7200" b="1" i="1" dirty="0" smtClean="0">
              <a:solidFill>
                <a:schemeClr val="bg1"/>
              </a:solidFill>
            </a:endParaRPr>
          </a:p>
        </p:txBody>
      </p:sp>
      <p:sp>
        <p:nvSpPr>
          <p:cNvPr id="2" name="AutoShape 2" descr="http://3.bp.blogspot.com/-AlpFx-q3DTs/VH6coGMywdI/AAAAAAAAA2g/8rt2QZ0KALA/s1600/2759099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C:\Users\User\AppData\Local\Temp\Rar$DIa0.571\YlQzF-FZD0-bL4SWygVL-LYmFCsjpmo0C7mdUHYz3i9Q0A5WehZddwPeMIMrND5NwyXcOGSCiFqo29B2yweYaHs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116632"/>
            <a:ext cx="396044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0" y="67016"/>
            <a:ext cx="507605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5652120" y="-1264761"/>
            <a:ext cx="3312368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500" dirty="0" smtClean="0">
              <a:solidFill>
                <a:srgbClr val="222222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500" dirty="0" smtClean="0">
              <a:solidFill>
                <a:srgbClr val="222222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500" dirty="0" smtClean="0">
              <a:solidFill>
                <a:srgbClr val="222222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500" dirty="0" smtClean="0">
              <a:solidFill>
                <a:srgbClr val="222222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500" dirty="0" smtClean="0">
              <a:solidFill>
                <a:srgbClr val="222222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Великая Отечественная война оставила глубокий след в сердцах многих миллионов людей. К сожалению, с каждым годом свидетелей самой страшной из войн становится всё меньше.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Началась она 22 июня, когда на рассвете гитлеровская Германия внезапно напала на Советский Союз. После этого были 1418 дней тяжелейшей борьбы, которую самоотверженно вели и завершили Великой Победой наши прадеды, деды, отцы, их жёны и дети войны.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ChangeArrowheads="1"/>
          </p:cNvSpPr>
          <p:nvPr/>
        </p:nvSpPr>
        <p:spPr bwMode="auto">
          <a:xfrm flipV="1">
            <a:off x="0" y="677863"/>
            <a:ext cx="750093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/>
            </a:r>
            <a:br>
              <a:rPr lang="ru-RU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</a:br>
            <a:r>
              <a:rPr lang="ru-RU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/>
            </a:r>
            <a:br>
              <a:rPr lang="ru-RU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</a:b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772816"/>
            <a:ext cx="79208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Битва за Москву стала первой стратегической победой Красной Армии, сорвала гитлеровские планы молниеносной войны и воодушевила весь советский народ на продолжение борьбы с врагом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053715"/>
      </p:ext>
    </p:extLst>
  </p:cSld>
  <p:clrMapOvr>
    <a:masterClrMapping/>
  </p:clrMapOvr>
  <p:transition spd="slow" advClick="0" advTm="10000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AutoShape 11" descr="танк"/>
          <p:cNvSpPr>
            <a:spLocks noChangeArrowheads="1"/>
          </p:cNvSpPr>
          <p:nvPr/>
        </p:nvSpPr>
        <p:spPr bwMode="auto">
          <a:xfrm>
            <a:off x="3851920" y="2714620"/>
            <a:ext cx="2434592" cy="2082532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AutoShape 8" descr="волгоград 3"/>
          <p:cNvSpPr>
            <a:spLocks noChangeArrowheads="1"/>
          </p:cNvSpPr>
          <p:nvPr/>
        </p:nvSpPr>
        <p:spPr bwMode="auto">
          <a:xfrm>
            <a:off x="857224" y="5000636"/>
            <a:ext cx="3286148" cy="1857364"/>
          </a:xfrm>
          <a:prstGeom prst="roundRect">
            <a:avLst>
              <a:gd name="adj" fmla="val 16667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7" name="Picture 4" descr="Рисунок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3000372"/>
            <a:ext cx="2616498" cy="16822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11" descr="Мурманск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4857760"/>
            <a:ext cx="2639051" cy="18915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saintwar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1541463" y="2327275"/>
            <a:ext cx="304800" cy="304800"/>
          </a:xfrm>
          <a:prstGeom prst="rect">
            <a:avLst/>
          </a:prstGeom>
        </p:spPr>
      </p:pic>
      <p:pic>
        <p:nvPicPr>
          <p:cNvPr id="11" name="Picture 4" descr="Брест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285728"/>
            <a:ext cx="3857652" cy="2105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4" descr="***ЗАКРЫТЬ ОКНО***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44" y="2428868"/>
            <a:ext cx="3791289" cy="2509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5" descr="***ЗАКРЫТЬ ОКНО***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4644008" y="260648"/>
            <a:ext cx="3786807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 descr="Брест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332656"/>
            <a:ext cx="3857652" cy="2105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15123609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www.weltkrieg.ru/images/original/18/1718.jpg"/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85720" y="214290"/>
            <a:ext cx="4762500" cy="3571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5" descr="na_priva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422256" y="3429000"/>
            <a:ext cx="4721744" cy="3214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151902048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0" y="357166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" y="87542"/>
            <a:ext cx="486003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 ноября 1941 года на Красной площади состоялся парад советских войск, часть которых сразу отправилась на фронт.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5436097" y="140674"/>
            <a:ext cx="316835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22222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ажной вехой в истории Великой Отечественной войны стала Сталинградская битва, начавшаяся 17 июля 1942 года. Это было не просто военное столкновение, Сталинград стал началом коренного перелома в войне и местом, где решалась её судьба.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5" descr="***ЗАКРЫТЬ ОКНО***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484784"/>
            <a:ext cx="4176464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Брес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36912"/>
            <a:ext cx="3857652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938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Открытки анимашки к 9 Мая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C:\Users\User\AppData\Local\Temp\Rar$DIa0.817\3irfS2hZoyHYSHgWv28lpLQCV3lolJEygN2hJi6etqKvX47QgrdlBU7cOLHxgY-7TPI-dkvexGJqlhq0Vpc5hUQ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1" y="116632"/>
            <a:ext cx="6696745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User\AppData\Local\Temp\Rar$DIa0.556\4A_zmYtddo6mUl1KYWDiqa3s_anaH4czn7G0gp0QJm9-QFvS-a5zLqZzUh4qdkcjbqHlB1wXJ-cghOVGb-l_oop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6632"/>
            <a:ext cx="6768752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C:\Users\User\AppData\Local\Temp\Rar$DIa0.160\6CvnA8Q3j90H0kjd4nNWwBYII18yI8eHHOJl3ynbnhqtdAkoH3-4H4G6rySm-k22LWZUQIbaA7_qCeIlCwcJS1S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5" y="116632"/>
            <a:ext cx="6912768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C:\Users\User\AppData\Local\Temp\Rar$DIa0.673\67cVMk41S6NmAFafBP0wGIko6ZIrQbJw47B50fH20QCD244M16YvamowWw269Kqmj7nHs5hybUJ3CUPZAwZ1Y28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3" y="260649"/>
            <a:ext cx="684076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C:\Users\User\AppData\Local\Temp\Rar$DIa0.415\beZ1wuejdsKxzwy7DJAb3L43YuOKHPknCgv463ltgbnFIHOmMjwpRh2ahIkO1L5Cwqt9ncsnGiVUHUo-zyUliyt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0648"/>
            <a:ext cx="6624736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u="sng" cap="all" dirty="0" smtClean="0">
                <a:hlinkClick r:id="rId2"/>
              </a:rPr>
              <a:t/>
            </a:r>
            <a:br>
              <a:rPr lang="ru-RU" sz="7200" b="1" u="sng" cap="all" dirty="0" smtClean="0">
                <a:hlinkClick r:id="rId2"/>
              </a:rPr>
            </a:br>
            <a:r>
              <a:rPr lang="ru-RU" sz="7200" b="1" u="sng" cap="all" dirty="0" smtClean="0">
                <a:hlinkClick r:id="rId2"/>
              </a:rPr>
              <a:t>ПУТЬ К ПОБЕДЕ</a:t>
            </a:r>
            <a:r>
              <a:rPr lang="ru-RU" sz="7200" b="1" dirty="0" smtClean="0"/>
              <a:t/>
            </a:r>
            <a:br>
              <a:rPr lang="ru-RU" sz="7200" b="1" dirty="0" smtClean="0"/>
            </a:br>
            <a:endParaRPr lang="ru-RU" sz="7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1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580112" y="1412776"/>
            <a:ext cx="3563888" cy="4752529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Советский солдат не просто освободил родную землю от гитлеровцев – он дал возможность выжить и сохранить национальную самостоятельность народам европейских стран, которые оккупировала или подмяла под себя гитлеровская диктатура. Советские воины спасли мир.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518457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0" y="67017"/>
            <a:ext cx="34336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195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C:\Users\User\AppData\Local\Temp\Rar$DIa0.407\bNjxXtVuwZ3cuYMubCz7VinjWROd1xQtlieaeo8qFw1rUwDBQRK55q93fu0ZFOemqU8jWi7HYHLcVeI7B6rid06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0648"/>
            <a:ext cx="6768752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C:\Users\User\AppData\Local\Temp\Rar$DIa0.643\Jjg14vN0rNrgILdyriFxZJ_quhDATMGYZDmjbTICFocmrq12LNmwSVLArWe1aw25qoxs-E7ZGLH3XVXS6CZcZFDz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8639"/>
            <a:ext cx="7128792" cy="666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 descr="C:\Users\User\AppData\Local\Temp\Rar$DIa1.817\tmZfmqjUCsApUTJQsPpu4iNs2qi4JIMB6ClC-CJPfhEJ3o0tQrxc39MoKdHjI4wuCXn2Qi4qE2wHm8aorGTRc61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6984776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39544" y="3811012"/>
            <a:ext cx="41044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Всех тех, кто Родину твою 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Закрыл своей спиной, 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Живущий, помни! И сейчас 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Отдай поклон земной. 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Постой у Вечного огня 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сам себя спроси, 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что для Родины своей 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Конкретно сделал ты? 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C:\Users\User\AppData\Local\Temp\Rar$DIa0.913\uBNVnhbZjXgGBRM0kBYFB_n7S7mRDN2aKEc542mHTxJf7CQpUp2kWx6opSCAdxDRT7uNhhoQIqf5AlHifNYWVLF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6632"/>
            <a:ext cx="7128792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Вечный Огонь...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Первые звуки воздушной тревоги застали страну врасплох. Несмотря на подписанный в августе 1939 года пакт (договор) о ненападении, пришедший к власти Гитлер двинул войска Третьего рейха на восток, чтобы стереть нашу страну с лица Земли.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849030"/>
            <a:ext cx="3786214" cy="4622336"/>
          </a:xfrm>
          <a:prstGeom prst="rect">
            <a:avLst/>
          </a:prstGeom>
          <a:noFill/>
        </p:spPr>
      </p:pic>
      <p:pic>
        <p:nvPicPr>
          <p:cNvPr id="22532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 t="20902" r="50920"/>
          <a:stretch>
            <a:fillRect/>
          </a:stretch>
        </p:blipFill>
        <p:spPr bwMode="auto">
          <a:xfrm>
            <a:off x="500034" y="1214422"/>
            <a:ext cx="3571900" cy="4317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WordArt 8"/>
          <p:cNvSpPr>
            <a:spLocks noChangeArrowheads="1" noChangeShapeType="1" noTextEdit="1"/>
          </p:cNvSpPr>
          <p:nvPr/>
        </p:nvSpPr>
        <p:spPr bwMode="auto">
          <a:xfrm>
            <a:off x="795338" y="1484313"/>
            <a:ext cx="7553325" cy="28082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Московская битва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30 сентября 1941 - 20 апреля 1942 года</a:t>
            </a:r>
          </a:p>
        </p:txBody>
      </p:sp>
    </p:spTree>
    <p:extLst>
      <p:ext uri="{BB962C8B-B14F-4D97-AF65-F5344CB8AC3E}">
        <p14:creationId xmlns:p14="http://schemas.microsoft.com/office/powerpoint/2010/main" xmlns="" val="18116039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ru-RU" sz="3600" b="1"/>
              <a:t>Строительство оборонительных рубежей на подступах к Москве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5663" y="1341438"/>
            <a:ext cx="4967287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350416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12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367188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60350"/>
            <a:ext cx="387191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468313" y="4076700"/>
            <a:ext cx="3671887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800" b="1" smtClean="0">
                <a:solidFill>
                  <a:srgbClr val="000000"/>
                </a:solidFill>
              </a:rPr>
              <a:t>«Родина-мать зовет!» - плакат на улице осажденной столицы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4787900" y="4292600"/>
            <a:ext cx="381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4787900" y="4005263"/>
            <a:ext cx="3887788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800" b="1" i="1" smtClean="0">
                <a:solidFill>
                  <a:srgbClr val="000000"/>
                </a:solidFill>
              </a:rPr>
              <a:t>«Он видит Москву»</a:t>
            </a:r>
            <a:r>
              <a:rPr lang="ru-RU" sz="2800" b="1" smtClean="0">
                <a:solidFill>
                  <a:srgbClr val="000000"/>
                </a:solidFill>
              </a:rPr>
              <a:t> - </a:t>
            </a:r>
            <a:r>
              <a:rPr lang="ru-RU" sz="2400" b="1" smtClean="0">
                <a:solidFill>
                  <a:srgbClr val="000000"/>
                </a:solidFill>
              </a:rPr>
              <a:t>с такой подписью был опубликован этот снимок в зарубежном журнале</a:t>
            </a:r>
            <a:r>
              <a:rPr lang="ru-RU" sz="2800" b="1" smtClean="0">
                <a:solidFill>
                  <a:srgbClr val="000000"/>
                </a:solidFill>
              </a:rPr>
              <a:t> </a:t>
            </a:r>
            <a:r>
              <a:rPr lang="ru-RU" sz="2800" b="1" i="1" smtClean="0">
                <a:solidFill>
                  <a:srgbClr val="000000"/>
                </a:solidFill>
              </a:rPr>
              <a:t>осенью 1941 года</a:t>
            </a:r>
          </a:p>
        </p:txBody>
      </p:sp>
    </p:spTree>
    <p:extLst>
      <p:ext uri="{BB962C8B-B14F-4D97-AF65-F5344CB8AC3E}">
        <p14:creationId xmlns:p14="http://schemas.microsoft.com/office/powerpoint/2010/main" xmlns="" val="40979581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/>
          <a:lstStyle/>
          <a:p>
            <a:r>
              <a:rPr lang="ru-RU" sz="3600" b="1"/>
              <a:t>Бои под Москвой</a:t>
            </a:r>
          </a:p>
        </p:txBody>
      </p:sp>
      <p:pic>
        <p:nvPicPr>
          <p:cNvPr id="15367" name="Picture 7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9388" y="1989138"/>
            <a:ext cx="4038600" cy="33845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9138"/>
            <a:ext cx="43878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345439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/>
              <a:t>«Велика Россия, а отступать некуда – позади Москва»</a:t>
            </a:r>
          </a:p>
        </p:txBody>
      </p:sp>
      <p:pic>
        <p:nvPicPr>
          <p:cNvPr id="1741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52413" y="1557338"/>
            <a:ext cx="3868737" cy="51847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775"/>
            <a:ext cx="4322763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328330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</a:rPr>
              <a:t>8 мая 1967 года открыт мемориальный </a:t>
            </a:r>
            <a:endParaRPr lang="ru-RU" sz="2400" b="1" dirty="0" smtClean="0">
              <a:solidFill>
                <a:prstClr val="black"/>
              </a:solidFill>
            </a:endParaRPr>
          </a:p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архитектурный </a:t>
            </a:r>
            <a:r>
              <a:rPr lang="ru-RU" sz="2400" b="1" dirty="0">
                <a:solidFill>
                  <a:prstClr val="black"/>
                </a:solidFill>
              </a:rPr>
              <a:t>ансамбль </a:t>
            </a:r>
            <a:endParaRPr lang="ru-RU" sz="2400" b="1" dirty="0" smtClean="0">
              <a:solidFill>
                <a:prstClr val="black"/>
              </a:solidFill>
            </a:endParaRPr>
          </a:p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«</a:t>
            </a:r>
            <a:r>
              <a:rPr lang="ru-RU" sz="2400" b="1" dirty="0">
                <a:solidFill>
                  <a:prstClr val="black"/>
                </a:solidFill>
              </a:rPr>
              <a:t>Могила Неизвестного солдата</a:t>
            </a:r>
            <a:r>
              <a:rPr lang="ru-RU" sz="2400" b="1" dirty="0" smtClean="0">
                <a:solidFill>
                  <a:prstClr val="black"/>
                </a:solidFill>
              </a:rPr>
              <a:t>», </a:t>
            </a:r>
          </a:p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созданный по проекту архитекторов Д. И. </a:t>
            </a:r>
            <a:r>
              <a:rPr lang="ru-RU" sz="2400" b="1" dirty="0" err="1" smtClean="0">
                <a:solidFill>
                  <a:prstClr val="black"/>
                </a:solidFill>
              </a:rPr>
              <a:t>Бурдина</a:t>
            </a:r>
            <a:r>
              <a:rPr lang="ru-RU" sz="2400" b="1" dirty="0" smtClean="0">
                <a:solidFill>
                  <a:prstClr val="black"/>
                </a:solidFill>
              </a:rPr>
              <a:t>, В. А. Климова, Ю. Р. </a:t>
            </a:r>
            <a:r>
              <a:rPr lang="ru-RU" sz="2400" b="1" dirty="0" err="1" smtClean="0">
                <a:solidFill>
                  <a:prstClr val="black"/>
                </a:solidFill>
              </a:rPr>
              <a:t>Рабаева</a:t>
            </a:r>
            <a:r>
              <a:rPr lang="ru-RU" sz="2400" b="1" dirty="0" smtClean="0">
                <a:solidFill>
                  <a:prstClr val="black"/>
                </a:solidFill>
              </a:rPr>
              <a:t> и скульптора Н. В. Томского. Зажжён Вечный огонь Л. И. Брежневым, принявшим факел от Героя Советского Союза А. П. Маресьева. </a:t>
            </a:r>
          </a:p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Вечный огонь на Могиле Неизвестного Солдата был зажжён от огня на Марсовом поле.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357538"/>
            <a:ext cx="6248759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7080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Шаблон оформления 'Огонь'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ма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376</Words>
  <Application>Microsoft Office PowerPoint</Application>
  <PresentationFormat>Экран (4:3)</PresentationFormat>
  <Paragraphs>35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24</vt:i4>
      </vt:variant>
    </vt:vector>
  </HeadingPairs>
  <TitlesOfParts>
    <vt:vector size="36" baseType="lpstr">
      <vt:lpstr>Тема Office</vt:lpstr>
      <vt:lpstr>Оформление по умолчанию</vt:lpstr>
      <vt:lpstr>1_Тема6</vt:lpstr>
      <vt:lpstr>2_Тема6</vt:lpstr>
      <vt:lpstr>1_Тема Office</vt:lpstr>
      <vt:lpstr>2_Тема Office</vt:lpstr>
      <vt:lpstr>3_Оформление по умолчанию</vt:lpstr>
      <vt:lpstr>4_Оформление по умолчанию</vt:lpstr>
      <vt:lpstr>5_Оформление по умолчанию</vt:lpstr>
      <vt:lpstr>6_Оформление по умолчанию</vt:lpstr>
      <vt:lpstr>7_Оформление по умолчанию</vt:lpstr>
      <vt:lpstr>Шаблон оформления 'Огонь'</vt:lpstr>
      <vt:lpstr>Слайд 1</vt:lpstr>
      <vt:lpstr> ПУТЬ К ПОБЕДЕ </vt:lpstr>
      <vt:lpstr>Первые звуки воздушной тревоги застали страну врасплох. Несмотря на подписанный в августе 1939 года пакт (договор) о ненападении, пришедший к власти Гитлер двинул войска Третьего рейха на восток, чтобы стереть нашу страну с лица Земли. </vt:lpstr>
      <vt:lpstr>Слайд 4</vt:lpstr>
      <vt:lpstr>Строительство оборонительных рубежей на подступах к Москве</vt:lpstr>
      <vt:lpstr>Слайд 6</vt:lpstr>
      <vt:lpstr>Бои под Москвой</vt:lpstr>
      <vt:lpstr>«Велика Россия, а отступать некуда – позади Москва»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</dc:title>
  <dc:subject>Имя твое неизвестно, подвиг твой бессмертен</dc:subject>
  <dc:creator>Родионова Любовь</dc:creator>
  <cp:keywords>неизвестный солдат память</cp:keywords>
  <cp:lastModifiedBy>user</cp:lastModifiedBy>
  <cp:revision>94</cp:revision>
  <dcterms:created xsi:type="dcterms:W3CDTF">2014-10-28T15:04:53Z</dcterms:created>
  <dcterms:modified xsi:type="dcterms:W3CDTF">2025-04-18T09:19:53Z</dcterms:modified>
</cp:coreProperties>
</file>