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1"/>
  </p:notesMasterIdLst>
  <p:sldIdLst>
    <p:sldId id="256" r:id="rId2"/>
    <p:sldId id="259" r:id="rId3"/>
    <p:sldId id="258" r:id="rId4"/>
    <p:sldId id="265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94" d="100"/>
          <a:sy n="94" d="100"/>
        </p:scale>
        <p:origin x="-1764" y="11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0D6C9-48EC-4669-86A0-289A2EB327D4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C5003-A235-45C0-8E24-B593065D1B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05AE-3799-4B4B-BD4F-655F41F30864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A729-5EFE-431D-880A-BAFC42E1BB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05AE-3799-4B4B-BD4F-655F41F30864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A729-5EFE-431D-880A-BAFC42E1BB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05AE-3799-4B4B-BD4F-655F41F30864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A729-5EFE-431D-880A-BAFC42E1BB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05AE-3799-4B4B-BD4F-655F41F30864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A729-5EFE-431D-880A-BAFC42E1BB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05AE-3799-4B4B-BD4F-655F41F30864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A729-5EFE-431D-880A-BAFC42E1BB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05AE-3799-4B4B-BD4F-655F41F30864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A729-5EFE-431D-880A-BAFC42E1BB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05AE-3799-4B4B-BD4F-655F41F30864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A729-5EFE-431D-880A-BAFC42E1BB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05AE-3799-4B4B-BD4F-655F41F30864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A729-5EFE-431D-880A-BAFC42E1BB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05AE-3799-4B4B-BD4F-655F41F30864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A729-5EFE-431D-880A-BAFC42E1BB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05AE-3799-4B4B-BD4F-655F41F30864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A729-5EFE-431D-880A-BAFC42E1BB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E3E005AE-3799-4B4B-BD4F-655F41F30864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AD3A729-5EFE-431D-880A-BAFC42E1BB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3E005AE-3799-4B4B-BD4F-655F41F30864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AD3A729-5EFE-431D-880A-BAFC42E1BB3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3968" y="1772816"/>
            <a:ext cx="4680520" cy="3384376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Вакцинация </a:t>
            </a:r>
            <a:br>
              <a:rPr lang="ru-RU" dirty="0"/>
            </a:br>
            <a:r>
              <a:rPr lang="ru-RU" dirty="0"/>
              <a:t>от </a:t>
            </a:r>
            <a:r>
              <a:rPr lang="en-US" dirty="0"/>
              <a:t>COVID-19</a:t>
            </a:r>
            <a:br>
              <a:rPr lang="en-US" dirty="0"/>
            </a:br>
            <a:endParaRPr lang="ru-RU" i="1" dirty="0"/>
          </a:p>
        </p:txBody>
      </p:sp>
      <p:pic>
        <p:nvPicPr>
          <p:cNvPr id="7170" name="Picture 2" descr="бутылка с белой и черной этикетко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20688"/>
            <a:ext cx="3771169" cy="38164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Вакцина от </a:t>
            </a:r>
            <a:r>
              <a:rPr lang="en-US" dirty="0"/>
              <a:t>COVID-19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195936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ru-RU" sz="3600" dirty="0"/>
              <a:t>Это бесплатно</a:t>
            </a:r>
          </a:p>
          <a:p>
            <a:pPr>
              <a:buFont typeface="Wingdings" pitchFamily="2" charset="2"/>
              <a:buChar char="§"/>
            </a:pPr>
            <a:r>
              <a:rPr lang="ru-RU" sz="3600" dirty="0"/>
              <a:t>Это просто</a:t>
            </a:r>
          </a:p>
          <a:p>
            <a:pPr>
              <a:buFont typeface="Wingdings" pitchFamily="2" charset="2"/>
              <a:buChar char="§"/>
            </a:pPr>
            <a:r>
              <a:rPr lang="ru-RU" sz="3600" dirty="0"/>
              <a:t>Это безопасно</a:t>
            </a:r>
          </a:p>
          <a:p>
            <a:pPr>
              <a:buFont typeface="Wingdings" pitchFamily="2" charset="2"/>
              <a:buChar char="§"/>
            </a:pPr>
            <a:r>
              <a:rPr lang="ru-RU" sz="3600" dirty="0"/>
              <a:t>Это эффективный способ защиты от инфекционной болезни и её осложнений </a:t>
            </a:r>
          </a:p>
          <a:p>
            <a:endParaRPr lang="ru-RU" dirty="0"/>
          </a:p>
        </p:txBody>
      </p:sp>
      <p:pic>
        <p:nvPicPr>
          <p:cNvPr id="6146" name="Picture 2" descr="человек в коричневой рубашке с длинным рукавом и белой повязкой на правой рук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628800"/>
            <a:ext cx="3238741" cy="216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это за вакцина?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195936"/>
          </a:xfrm>
        </p:spPr>
        <p:txBody>
          <a:bodyPr/>
          <a:lstStyle/>
          <a:p>
            <a:r>
              <a:rPr lang="ru-RU" dirty="0"/>
              <a:t>Вакцина «Спутник </a:t>
            </a:r>
            <a:r>
              <a:rPr lang="en-US" dirty="0"/>
              <a:t>V</a:t>
            </a:r>
            <a:r>
              <a:rPr lang="ru-RU" dirty="0"/>
              <a:t>» разработана национальным исследовательским центром имени Н. Ф. </a:t>
            </a:r>
            <a:r>
              <a:rPr lang="ru-RU" dirty="0" err="1"/>
              <a:t>Гамалеи</a:t>
            </a:r>
            <a:endParaRPr lang="ru-RU" dirty="0"/>
          </a:p>
          <a:p>
            <a:r>
              <a:rPr lang="ru-RU" dirty="0"/>
              <a:t>Вакцина помогает вырабатывать антитела к </a:t>
            </a:r>
            <a:r>
              <a:rPr lang="ru-RU" dirty="0" err="1"/>
              <a:t>коронавирусу</a:t>
            </a:r>
            <a:endParaRPr lang="ru-RU" dirty="0"/>
          </a:p>
          <a:p>
            <a:r>
              <a:rPr lang="ru-RU" dirty="0"/>
              <a:t>Эффективность превышает 91,4 %</a:t>
            </a:r>
          </a:p>
          <a:p>
            <a:endParaRPr lang="ru-RU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FA85A8-F076-4B91-9BC7-E6607B53C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Структура вакцины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07C547DF-C9CD-4B11-9269-2528A34470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988840"/>
            <a:ext cx="6728192" cy="3639952"/>
          </a:xfrm>
        </p:spPr>
      </p:pic>
    </p:spTree>
    <p:extLst>
      <p:ext uri="{BB962C8B-B14F-4D97-AF65-F5344CB8AC3E}">
        <p14:creationId xmlns:p14="http://schemas.microsoft.com/office/powerpoint/2010/main" val="1967747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Кому нельзя ставить прививку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916016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/>
          </a:p>
          <a:p>
            <a:r>
              <a:rPr lang="ru-RU" dirty="0"/>
              <a:t>беременным и кормящим женщинам</a:t>
            </a:r>
          </a:p>
          <a:p>
            <a:r>
              <a:rPr lang="ru-RU" dirty="0"/>
              <a:t>детям до 18 лет</a:t>
            </a:r>
          </a:p>
          <a:p>
            <a:r>
              <a:rPr lang="ru-RU" dirty="0"/>
              <a:t>при острых инфекционных и неинфекционных заболеваниях в период обострения</a:t>
            </a:r>
          </a:p>
          <a:p>
            <a:r>
              <a:rPr lang="ru-RU" dirty="0"/>
              <a:t>при обострении хронических заболеваний</a:t>
            </a:r>
          </a:p>
          <a:p>
            <a:r>
              <a:rPr lang="ru-RU" dirty="0"/>
              <a:t>при других индивидуальных противопоказаниях по здоровью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Этапы вакцинирования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2 дозы</a:t>
            </a:r>
          </a:p>
          <a:p>
            <a:r>
              <a:rPr lang="ru-RU" dirty="0"/>
              <a:t>После первой дозы вырабатываются антитела.</a:t>
            </a:r>
          </a:p>
          <a:p>
            <a:r>
              <a:rPr lang="ru-RU" dirty="0"/>
              <a:t>Вторая доза ставится через 21 день, после введения (42 дней) формируется устойчивый иммунитет, который может сохраняться до двух лет.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Как и где можно поставить прививку?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435280" cy="462798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Более 60 поликлиник, участвующих в вакцинации</a:t>
            </a:r>
          </a:p>
          <a:p>
            <a:r>
              <a:rPr lang="ru-RU" dirty="0"/>
              <a:t>На вакцинацию нужно взять </a:t>
            </a:r>
          </a:p>
          <a:p>
            <a:pPr marL="118872" indent="0">
              <a:buNone/>
            </a:pPr>
            <a:r>
              <a:rPr lang="ru-RU" b="1" dirty="0"/>
              <a:t>    паспорт и полис ОМС</a:t>
            </a:r>
          </a:p>
          <a:p>
            <a:r>
              <a:rPr lang="ru-RU" dirty="0"/>
              <a:t>До прививки врач-терапевт проводит анкетирование и первичный осмотр</a:t>
            </a:r>
          </a:p>
          <a:p>
            <a:r>
              <a:rPr lang="ru-RU" dirty="0"/>
              <a:t>С 1 февраля на портале Госуслуг каждый желающий сможет записаться на вакцинацию.</a:t>
            </a:r>
          </a:p>
          <a:p>
            <a:r>
              <a:rPr lang="ru-RU" dirty="0"/>
              <a:t>Кроме того, есть запись в поликлинике</a:t>
            </a:r>
          </a:p>
          <a:p>
            <a:pPr marL="118872" indent="0">
              <a:buNone/>
            </a:pP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 что после прививки?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lvl="0" indent="0">
              <a:buClr>
                <a:srgbClr val="F0AD00"/>
              </a:buClr>
              <a:buNone/>
            </a:pPr>
            <a:r>
              <a:rPr lang="ru-RU" sz="2700" b="1" dirty="0">
                <a:solidFill>
                  <a:prstClr val="black"/>
                </a:solidFill>
              </a:rPr>
              <a:t>Возможные проявления: </a:t>
            </a:r>
          </a:p>
          <a:p>
            <a:pPr lvl="0">
              <a:buClr>
                <a:srgbClr val="F0AD00"/>
              </a:buClr>
            </a:pPr>
            <a:r>
              <a:rPr lang="ru-RU" sz="2700" dirty="0">
                <a:solidFill>
                  <a:prstClr val="black"/>
                </a:solidFill>
              </a:rPr>
              <a:t>кратковременное повышение температуры,</a:t>
            </a:r>
          </a:p>
          <a:p>
            <a:pPr lvl="0">
              <a:buClr>
                <a:srgbClr val="F0AD00"/>
              </a:buClr>
            </a:pPr>
            <a:r>
              <a:rPr lang="ru-RU" sz="2700" dirty="0">
                <a:solidFill>
                  <a:prstClr val="black"/>
                </a:solidFill>
              </a:rPr>
              <a:t>головная боль, </a:t>
            </a:r>
          </a:p>
          <a:p>
            <a:pPr lvl="0">
              <a:buClr>
                <a:srgbClr val="F0AD00"/>
              </a:buClr>
            </a:pPr>
            <a:r>
              <a:rPr lang="ru-RU" sz="2700" dirty="0">
                <a:solidFill>
                  <a:prstClr val="black"/>
                </a:solidFill>
              </a:rPr>
              <a:t>слабость или боль в мышцах, </a:t>
            </a:r>
          </a:p>
          <a:p>
            <a:pPr lvl="0">
              <a:buClr>
                <a:srgbClr val="F0AD00"/>
              </a:buClr>
            </a:pPr>
            <a:r>
              <a:rPr lang="ru-RU" sz="2700" dirty="0">
                <a:solidFill>
                  <a:prstClr val="black"/>
                </a:solidFill>
              </a:rPr>
              <a:t>суставах, </a:t>
            </a:r>
          </a:p>
          <a:p>
            <a:pPr lvl="0">
              <a:buClr>
                <a:srgbClr val="F0AD00"/>
              </a:buClr>
            </a:pPr>
            <a:r>
              <a:rPr lang="ru-RU" sz="2700" dirty="0">
                <a:solidFill>
                  <a:prstClr val="black"/>
                </a:solidFill>
              </a:rPr>
              <a:t>заложенность носа, </a:t>
            </a:r>
          </a:p>
          <a:p>
            <a:pPr lvl="0">
              <a:buClr>
                <a:srgbClr val="F0AD00"/>
              </a:buClr>
            </a:pPr>
            <a:r>
              <a:rPr lang="ru-RU" sz="2700" dirty="0">
                <a:solidFill>
                  <a:prstClr val="black"/>
                </a:solidFill>
              </a:rPr>
              <a:t>першение в горле, </a:t>
            </a:r>
          </a:p>
          <a:p>
            <a:pPr lvl="0">
              <a:buClr>
                <a:srgbClr val="F0AD00"/>
              </a:buClr>
            </a:pPr>
            <a:r>
              <a:rPr lang="ru-RU" sz="2700" dirty="0">
                <a:solidFill>
                  <a:prstClr val="black"/>
                </a:solidFill>
              </a:rPr>
              <a:t>болезненность, отечность или припухлость в месте укола.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0979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 что после прививки?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После вакцинации всё равно нужно соблюдать все меры профилактики носить маску, перчатки, соблюдать социальную дистанцию.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4C2CEAAB-131F-47EC-87D8-6361375EE83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858" y="4671623"/>
            <a:ext cx="3110746" cy="1944216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EE9E595E-ADF1-49CF-BE3E-A847CB5A24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0441" y="3501008"/>
            <a:ext cx="3657600" cy="2438400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DDBDEB49-B3AF-4A24-BAC3-AACEEAE9440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3739" y="4869256"/>
            <a:ext cx="2545112" cy="1746583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122</TotalTime>
  <Words>230</Words>
  <Application>Microsoft Office PowerPoint</Application>
  <PresentationFormat>Экран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Corbel</vt:lpstr>
      <vt:lpstr>Wingdings</vt:lpstr>
      <vt:lpstr>Wingdings 2</vt:lpstr>
      <vt:lpstr>Wingdings 3</vt:lpstr>
      <vt:lpstr>Модульная</vt:lpstr>
      <vt:lpstr>Вакцинация  от COVID-19 </vt:lpstr>
      <vt:lpstr>Вакцина от COVID-19</vt:lpstr>
      <vt:lpstr>Что это за вакцина?</vt:lpstr>
      <vt:lpstr>Структура вакцины</vt:lpstr>
      <vt:lpstr>Кому нельзя ставить прививку</vt:lpstr>
      <vt:lpstr>Этапы вакцинирования</vt:lpstr>
      <vt:lpstr>Как и где можно поставить прививку?</vt:lpstr>
      <vt:lpstr>А что после прививки?</vt:lpstr>
      <vt:lpstr>А что после прививки?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Вакцинация от COVID-19</dc:title>
  <dc:creator>Lenovo</dc:creator>
  <cp:lastModifiedBy>User</cp:lastModifiedBy>
  <cp:revision>16</cp:revision>
  <dcterms:created xsi:type="dcterms:W3CDTF">2021-01-27T16:05:58Z</dcterms:created>
  <dcterms:modified xsi:type="dcterms:W3CDTF">2021-01-28T06:12:45Z</dcterms:modified>
</cp:coreProperties>
</file>