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9" r:id="rId2"/>
    <p:sldId id="256" r:id="rId3"/>
  </p:sldIdLst>
  <p:sldSz cx="9144000" cy="6858000" type="screen4x3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16DA210-FB5B-4158-B5E0-FEB733F419BA}" styleName="Светлый стиль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 autoAdjust="0"/>
    <p:restoredTop sz="94658" autoAdjust="0"/>
  </p:normalViewPr>
  <p:slideViewPr>
    <p:cSldViewPr>
      <p:cViewPr varScale="1">
        <p:scale>
          <a:sx n="100" d="100"/>
          <a:sy n="100" d="100"/>
        </p:scale>
        <p:origin x="-210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19.11.2021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19.11.2021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19.11.2021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19.11.2021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19.11.2021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19.11.2021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19.11.2021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jpeg"/><Relationship Id="rId3" Type="http://schemas.openxmlformats.org/officeDocument/2006/relationships/image" Target="../media/image4.jpeg"/><Relationship Id="rId7" Type="http://schemas.openxmlformats.org/officeDocument/2006/relationships/image" Target="../media/image8.jpeg"/><Relationship Id="rId12" Type="http://schemas.openxmlformats.org/officeDocument/2006/relationships/image" Target="../media/image13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jpeg"/><Relationship Id="rId11" Type="http://schemas.openxmlformats.org/officeDocument/2006/relationships/image" Target="../media/image12.png"/><Relationship Id="rId5" Type="http://schemas.openxmlformats.org/officeDocument/2006/relationships/image" Target="../media/image6.jpeg"/><Relationship Id="rId10" Type="http://schemas.openxmlformats.org/officeDocument/2006/relationships/image" Target="../media/image11.jpeg"/><Relationship Id="rId4" Type="http://schemas.openxmlformats.org/officeDocument/2006/relationships/image" Target="../media/image5.png"/><Relationship Id="rId9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Вертикальный свиток 5"/>
          <p:cNvSpPr/>
          <p:nvPr/>
        </p:nvSpPr>
        <p:spPr>
          <a:xfrm>
            <a:off x="285720" y="1928802"/>
            <a:ext cx="2643206" cy="2071702"/>
          </a:xfrm>
          <a:prstGeom prst="verticalScroll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-1" y="-2"/>
          <a:ext cx="9144002" cy="805491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857489"/>
                <a:gridCol w="3286148"/>
                <a:gridCol w="3000365"/>
              </a:tblGrid>
              <a:tr h="4838123">
                <a:tc row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b="0" cap="none" spc="0" dirty="0" smtClean="0">
                        <a:ln w="10160">
                          <a:solidFill>
                            <a:schemeClr val="accent1"/>
                          </a:solidFill>
                          <a:prstDash val="solid"/>
                        </a:ln>
                        <a:solidFill>
                          <a:srgbClr val="FFFFFF"/>
                        </a:solidFill>
                        <a:effectLst>
                          <a:outerShdw blurRad="38100" dist="32000" dir="5400000" algn="tl">
                            <a:srgbClr val="000000">
                              <a:alpha val="30000"/>
                            </a:srgbClr>
                          </a:outerShdw>
                        </a:effectLst>
                      </a:endParaRPr>
                    </a:p>
                    <a:p>
                      <a:pPr algn="ctr"/>
                      <a:r>
                        <a:rPr lang="ru-RU" sz="1100" b="1" cap="all" spc="0" dirty="0" smtClean="0">
                          <a:ln w="9000" cmpd="sng">
                            <a:solidFill>
                              <a:schemeClr val="accent4">
                                <a:shade val="50000"/>
                                <a:satMod val="120000"/>
                              </a:schemeClr>
                            </a:solidFill>
                            <a:prstDash val="solid"/>
                          </a:ln>
                          <a:solidFill>
                            <a:srgbClr val="FF0000"/>
                          </a:solidFill>
                          <a:effectLst>
                            <a:reflection blurRad="12700" stA="28000" endPos="45000" dist="1000" dir="5400000" sy="-100000" algn="bl" rotWithShape="0"/>
                          </a:effectLst>
                          <a:latin typeface="Book Antiqua" pitchFamily="18" charset="0"/>
                        </a:rPr>
                        <a:t>Управление образования Администрации</a:t>
                      </a:r>
                      <a:r>
                        <a:rPr lang="ru-RU" sz="1100" b="1" cap="all" spc="0" baseline="0" dirty="0" smtClean="0">
                          <a:ln w="9000" cmpd="sng">
                            <a:solidFill>
                              <a:schemeClr val="accent4">
                                <a:shade val="50000"/>
                                <a:satMod val="120000"/>
                              </a:schemeClr>
                            </a:solidFill>
                            <a:prstDash val="solid"/>
                          </a:ln>
                          <a:solidFill>
                            <a:srgbClr val="FF0000"/>
                          </a:solidFill>
                          <a:effectLst>
                            <a:reflection blurRad="12700" stA="28000" endPos="45000" dist="1000" dir="5400000" sy="-100000" algn="bl" rotWithShape="0"/>
                          </a:effectLst>
                          <a:latin typeface="Book Antiqua" pitchFamily="18" charset="0"/>
                        </a:rPr>
                        <a:t> Катав-Ивановского муниципального района</a:t>
                      </a:r>
                      <a:endParaRPr lang="ru-RU" sz="1100" b="1" cap="all" spc="0" dirty="0" smtClean="0">
                        <a:ln w="9000" cmpd="sng">
                          <a:solidFill>
                            <a:schemeClr val="accent4">
                              <a:shade val="50000"/>
                              <a:satMod val="120000"/>
                            </a:schemeClr>
                          </a:solidFill>
                          <a:prstDash val="solid"/>
                        </a:ln>
                        <a:solidFill>
                          <a:srgbClr val="FF0000"/>
                        </a:solidFill>
                        <a:effectLst>
                          <a:reflection blurRad="12700" stA="28000" endPos="45000" dist="1000" dir="5400000" sy="-100000" algn="bl" rotWithShape="0"/>
                        </a:effectLst>
                        <a:latin typeface="Book Antiqua" pitchFamily="18" charset="0"/>
                      </a:endParaRPr>
                    </a:p>
                    <a:p>
                      <a:pPr algn="r"/>
                      <a:endParaRPr lang="ru-RU" sz="1200" b="1" cap="all" spc="0" dirty="0" smtClean="0">
                        <a:ln w="9000" cmpd="sng">
                          <a:solidFill>
                            <a:schemeClr val="accent4">
                              <a:shade val="50000"/>
                              <a:satMod val="120000"/>
                            </a:schemeClr>
                          </a:solidFill>
                          <a:prstDash val="solid"/>
                        </a:ln>
                        <a:gradFill>
                          <a:gsLst>
                            <a:gs pos="0">
                              <a:schemeClr val="accent4">
                                <a:shade val="20000"/>
                                <a:satMod val="245000"/>
                              </a:schemeClr>
                            </a:gs>
                            <a:gs pos="43000">
                              <a:schemeClr val="accent4">
                                <a:satMod val="255000"/>
                              </a:schemeClr>
                            </a:gs>
                            <a:gs pos="48000">
                              <a:schemeClr val="accent4">
                                <a:shade val="85000"/>
                                <a:satMod val="255000"/>
                              </a:schemeClr>
                            </a:gs>
                            <a:gs pos="100000">
                              <a:schemeClr val="accent4">
                                <a:shade val="20000"/>
                                <a:satMod val="245000"/>
                              </a:schemeClr>
                            </a:gs>
                          </a:gsLst>
                          <a:lin ang="5400000"/>
                        </a:gradFill>
                        <a:effectLst>
                          <a:reflection blurRad="12700" stA="28000" endPos="45000" dist="1000" dir="5400000" sy="-100000" algn="bl" rotWithShape="0"/>
                        </a:effectLst>
                        <a:latin typeface="Monotype Corsiva" pitchFamily="66" charset="0"/>
                      </a:endParaRPr>
                    </a:p>
                    <a:p>
                      <a:pPr algn="ctr"/>
                      <a:r>
                        <a:rPr lang="ru-RU" sz="1600" b="0" i="0" kern="1200" dirty="0" smtClean="0">
                          <a:solidFill>
                            <a:schemeClr val="tx1"/>
                          </a:solidFill>
                          <a:latin typeface="Book Antiqua" pitchFamily="18" charset="0"/>
                          <a:ea typeface="+mn-ea"/>
                          <a:cs typeface="+mn-cs"/>
                        </a:rPr>
                        <a:t>«Для меня не важно, на чьей стороне сила, важно то, на чьей стороне право»</a:t>
                      </a:r>
                    </a:p>
                    <a:p>
                      <a:pPr algn="ctr">
                        <a:buFontTx/>
                        <a:buChar char="-"/>
                      </a:pPr>
                      <a:r>
                        <a:rPr lang="ru-RU" sz="1200" i="1" dirty="0" smtClean="0">
                          <a:latin typeface="Book Antiqua" pitchFamily="18" charset="0"/>
                        </a:rPr>
                        <a:t>Виктор Мари Гюго</a:t>
                      </a:r>
                    </a:p>
                    <a:p>
                      <a:pPr algn="ctr">
                        <a:buFontTx/>
                        <a:buChar char="-"/>
                      </a:pPr>
                      <a:endParaRPr lang="ru-RU" sz="1200" i="1" dirty="0" smtClean="0">
                        <a:latin typeface="Book Antiqua" pitchFamily="18" charset="0"/>
                      </a:endParaRPr>
                    </a:p>
                    <a:p>
                      <a:pPr algn="ctr">
                        <a:buFontTx/>
                        <a:buNone/>
                      </a:pPr>
                      <a:endParaRPr lang="ru-RU" sz="1600" b="1" dirty="0" smtClean="0">
                        <a:solidFill>
                          <a:schemeClr val="tx1"/>
                        </a:solidFill>
                        <a:latin typeface="Book Antiqua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endParaRPr lang="ru-RU" sz="1300" b="0" i="0" kern="1200" dirty="0" smtClean="0">
                        <a:solidFill>
                          <a:schemeClr val="accent5">
                            <a:lumMod val="50000"/>
                          </a:schemeClr>
                        </a:solidFill>
                        <a:latin typeface="Monotype Corsiva" pitchFamily="66" charset="0"/>
                        <a:ea typeface="+mn-ea"/>
                        <a:cs typeface="+mn-cs"/>
                      </a:endParaRPr>
                    </a:p>
                    <a:p>
                      <a:pPr algn="ctr"/>
                      <a:endParaRPr lang="ru-RU" sz="1300" b="0" i="0" kern="1200" dirty="0" smtClean="0">
                        <a:solidFill>
                          <a:schemeClr val="accent5">
                            <a:lumMod val="50000"/>
                          </a:schemeClr>
                        </a:solidFill>
                        <a:latin typeface="Monotype Corsiva" pitchFamily="66" charset="0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ru-RU" sz="1400" b="1" i="0" kern="1200" dirty="0" smtClean="0">
                          <a:solidFill>
                            <a:schemeClr val="tx1"/>
                          </a:solidFill>
                          <a:latin typeface="Book Antiqua" pitchFamily="18" charset="0"/>
                          <a:ea typeface="+mn-ea"/>
                          <a:cs typeface="+mn-cs"/>
                        </a:rPr>
                        <a:t>Едва на свете появился</a:t>
                      </a:r>
                      <a:br>
                        <a:rPr lang="ru-RU" sz="1400" b="1" i="0" kern="1200" dirty="0" smtClean="0">
                          <a:solidFill>
                            <a:schemeClr val="tx1"/>
                          </a:solidFill>
                          <a:latin typeface="Book Antiqua" pitchFamily="18" charset="0"/>
                          <a:ea typeface="+mn-ea"/>
                          <a:cs typeface="+mn-cs"/>
                        </a:rPr>
                      </a:br>
                      <a:r>
                        <a:rPr lang="ru-RU" sz="1400" b="1" i="0" kern="1200" dirty="0" smtClean="0">
                          <a:solidFill>
                            <a:schemeClr val="tx1"/>
                          </a:solidFill>
                          <a:latin typeface="Book Antiqua" pitchFamily="18" charset="0"/>
                          <a:ea typeface="+mn-ea"/>
                          <a:cs typeface="+mn-cs"/>
                        </a:rPr>
                        <a:t>И приоткрыл свои глаза,</a:t>
                      </a:r>
                      <a:br>
                        <a:rPr lang="ru-RU" sz="1400" b="1" i="0" kern="1200" dirty="0" smtClean="0">
                          <a:solidFill>
                            <a:schemeClr val="tx1"/>
                          </a:solidFill>
                          <a:latin typeface="Book Antiqua" pitchFamily="18" charset="0"/>
                          <a:ea typeface="+mn-ea"/>
                          <a:cs typeface="+mn-cs"/>
                        </a:rPr>
                      </a:br>
                      <a:r>
                        <a:rPr lang="ru-RU" sz="1400" b="1" i="0" kern="1200" dirty="0" smtClean="0">
                          <a:solidFill>
                            <a:schemeClr val="tx1"/>
                          </a:solidFill>
                          <a:latin typeface="Book Antiqua" pitchFamily="18" charset="0"/>
                          <a:ea typeface="+mn-ea"/>
                          <a:cs typeface="+mn-cs"/>
                        </a:rPr>
                        <a:t>Немного миру подивился -</a:t>
                      </a:r>
                      <a:br>
                        <a:rPr lang="ru-RU" sz="1400" b="1" i="0" kern="1200" dirty="0" smtClean="0">
                          <a:solidFill>
                            <a:schemeClr val="tx1"/>
                          </a:solidFill>
                          <a:latin typeface="Book Antiqua" pitchFamily="18" charset="0"/>
                          <a:ea typeface="+mn-ea"/>
                          <a:cs typeface="+mn-cs"/>
                        </a:rPr>
                      </a:br>
                      <a:r>
                        <a:rPr lang="ru-RU" sz="1400" b="1" i="0" kern="1200" dirty="0" smtClean="0">
                          <a:solidFill>
                            <a:schemeClr val="tx1"/>
                          </a:solidFill>
                          <a:latin typeface="Book Antiqua" pitchFamily="18" charset="0"/>
                          <a:ea typeface="+mn-ea"/>
                          <a:cs typeface="+mn-cs"/>
                        </a:rPr>
                        <a:t>Ты получил свои права:</a:t>
                      </a:r>
                    </a:p>
                    <a:p>
                      <a:pPr algn="ctr"/>
                      <a:endParaRPr lang="ru-RU" sz="1400" b="1" i="0" kern="1200" dirty="0" smtClean="0">
                        <a:solidFill>
                          <a:schemeClr val="tx1"/>
                        </a:solidFill>
                        <a:latin typeface="Book Antiqua" pitchFamily="18" charset="0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ru-RU" sz="1400" b="1" i="0" kern="1200" dirty="0" smtClean="0">
                          <a:solidFill>
                            <a:schemeClr val="tx1"/>
                          </a:solidFill>
                          <a:latin typeface="Book Antiqua" pitchFamily="18" charset="0"/>
                          <a:ea typeface="+mn-ea"/>
                          <a:cs typeface="+mn-cs"/>
                        </a:rPr>
                        <a:t>Права на счастье и улыбки,</a:t>
                      </a:r>
                      <a:br>
                        <a:rPr lang="ru-RU" sz="1400" b="1" i="0" kern="1200" dirty="0" smtClean="0">
                          <a:solidFill>
                            <a:schemeClr val="tx1"/>
                          </a:solidFill>
                          <a:latin typeface="Book Antiqua" pitchFamily="18" charset="0"/>
                          <a:ea typeface="+mn-ea"/>
                          <a:cs typeface="+mn-cs"/>
                        </a:rPr>
                      </a:br>
                      <a:r>
                        <a:rPr lang="ru-RU" sz="1400" b="1" i="0" kern="1200" dirty="0" smtClean="0">
                          <a:solidFill>
                            <a:schemeClr val="tx1"/>
                          </a:solidFill>
                          <a:latin typeface="Book Antiqua" pitchFamily="18" charset="0"/>
                          <a:ea typeface="+mn-ea"/>
                          <a:cs typeface="+mn-cs"/>
                        </a:rPr>
                        <a:t>Права на новый светлый день,</a:t>
                      </a:r>
                      <a:br>
                        <a:rPr lang="ru-RU" sz="1400" b="1" i="0" kern="1200" dirty="0" smtClean="0">
                          <a:solidFill>
                            <a:schemeClr val="tx1"/>
                          </a:solidFill>
                          <a:latin typeface="Book Antiqua" pitchFamily="18" charset="0"/>
                          <a:ea typeface="+mn-ea"/>
                          <a:cs typeface="+mn-cs"/>
                        </a:rPr>
                      </a:br>
                      <a:r>
                        <a:rPr lang="ru-RU" sz="1400" b="1" i="0" kern="1200" dirty="0" smtClean="0">
                          <a:solidFill>
                            <a:schemeClr val="tx1"/>
                          </a:solidFill>
                          <a:latin typeface="Book Antiqua" pitchFamily="18" charset="0"/>
                          <a:ea typeface="+mn-ea"/>
                          <a:cs typeface="+mn-cs"/>
                        </a:rPr>
                        <a:t>Права на глупости, ошибки,</a:t>
                      </a:r>
                      <a:br>
                        <a:rPr lang="ru-RU" sz="1400" b="1" i="0" kern="1200" dirty="0" smtClean="0">
                          <a:solidFill>
                            <a:schemeClr val="tx1"/>
                          </a:solidFill>
                          <a:latin typeface="Book Antiqua" pitchFamily="18" charset="0"/>
                          <a:ea typeface="+mn-ea"/>
                          <a:cs typeface="+mn-cs"/>
                        </a:rPr>
                      </a:br>
                      <a:r>
                        <a:rPr lang="ru-RU" sz="1400" b="1" i="0" kern="1200" dirty="0" smtClean="0">
                          <a:solidFill>
                            <a:schemeClr val="tx1"/>
                          </a:solidFill>
                          <a:latin typeface="Book Antiqua" pitchFamily="18" charset="0"/>
                          <a:ea typeface="+mn-ea"/>
                          <a:cs typeface="+mn-cs"/>
                        </a:rPr>
                        <a:t>Права на озорных друзей.</a:t>
                      </a:r>
                    </a:p>
                    <a:p>
                      <a:pPr algn="ctr"/>
                      <a:endParaRPr lang="ru-RU" sz="1400" b="1" i="0" kern="1200" dirty="0" smtClean="0">
                        <a:solidFill>
                          <a:schemeClr val="tx1"/>
                        </a:solidFill>
                        <a:latin typeface="Book Antiqua" pitchFamily="18" charset="0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ru-RU" sz="1400" b="1" i="0" kern="1200" dirty="0" smtClean="0">
                          <a:solidFill>
                            <a:schemeClr val="tx1"/>
                          </a:solidFill>
                          <a:latin typeface="Book Antiqua" pitchFamily="18" charset="0"/>
                          <a:ea typeface="+mn-ea"/>
                          <a:cs typeface="+mn-cs"/>
                        </a:rPr>
                        <a:t>Права на игры и желанья,</a:t>
                      </a:r>
                    </a:p>
                    <a:p>
                      <a:pPr algn="ctr"/>
                      <a:r>
                        <a:rPr lang="ru-RU" sz="1400" b="1" i="0" kern="1200" dirty="0" smtClean="0">
                          <a:solidFill>
                            <a:schemeClr val="tx1"/>
                          </a:solidFill>
                          <a:latin typeface="Book Antiqua" pitchFamily="18" charset="0"/>
                          <a:ea typeface="+mn-ea"/>
                          <a:cs typeface="+mn-cs"/>
                        </a:rPr>
                        <a:t>Права на знание и смех,</a:t>
                      </a:r>
                    </a:p>
                    <a:p>
                      <a:pPr algn="ctr"/>
                      <a:r>
                        <a:rPr lang="ru-RU" sz="1400" b="1" i="0" kern="1200" dirty="0" smtClean="0">
                          <a:solidFill>
                            <a:schemeClr val="tx1"/>
                          </a:solidFill>
                          <a:latin typeface="Book Antiqua" pitchFamily="18" charset="0"/>
                          <a:ea typeface="+mn-ea"/>
                          <a:cs typeface="+mn-cs"/>
                        </a:rPr>
                        <a:t>Права на то, чтоб быть ребенком</a:t>
                      </a:r>
                    </a:p>
                    <a:p>
                      <a:pPr algn="ctr"/>
                      <a:r>
                        <a:rPr lang="ru-RU" sz="1400" b="1" i="0" kern="1200" dirty="0" smtClean="0">
                          <a:solidFill>
                            <a:schemeClr val="tx1"/>
                          </a:solidFill>
                          <a:latin typeface="Book Antiqua" pitchFamily="18" charset="0"/>
                          <a:ea typeface="+mn-ea"/>
                          <a:cs typeface="+mn-cs"/>
                        </a:rPr>
                        <a:t>И отличаться ото всех.</a:t>
                      </a:r>
                    </a:p>
                    <a:p>
                      <a:pPr algn="ctr"/>
                      <a:endParaRPr lang="ru-RU" sz="1400" b="1" i="0" kern="1200" dirty="0" smtClean="0">
                        <a:solidFill>
                          <a:schemeClr val="tx1"/>
                        </a:solidFill>
                        <a:latin typeface="Book Antiqua" pitchFamily="18" charset="0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ru-RU" sz="1400" b="1" i="0" kern="1200" dirty="0" smtClean="0">
                          <a:solidFill>
                            <a:schemeClr val="tx1"/>
                          </a:solidFill>
                          <a:latin typeface="Book Antiqua" pitchFamily="18" charset="0"/>
                          <a:ea typeface="+mn-ea"/>
                          <a:cs typeface="+mn-cs"/>
                        </a:rPr>
                        <a:t>Права на улице гулять,</a:t>
                      </a:r>
                      <a:br>
                        <a:rPr lang="ru-RU" sz="1400" b="1" i="0" kern="1200" dirty="0" smtClean="0">
                          <a:solidFill>
                            <a:schemeClr val="tx1"/>
                          </a:solidFill>
                          <a:latin typeface="Book Antiqua" pitchFamily="18" charset="0"/>
                          <a:ea typeface="+mn-ea"/>
                          <a:cs typeface="+mn-cs"/>
                        </a:rPr>
                      </a:br>
                      <a:r>
                        <a:rPr lang="ru-RU" sz="1400" b="1" i="0" kern="1200" dirty="0" smtClean="0">
                          <a:solidFill>
                            <a:schemeClr val="tx1"/>
                          </a:solidFill>
                          <a:latin typeface="Book Antiqua" pitchFamily="18" charset="0"/>
                          <a:ea typeface="+mn-ea"/>
                          <a:cs typeface="+mn-cs"/>
                        </a:rPr>
                        <a:t>Права с ровесником играть,</a:t>
                      </a:r>
                    </a:p>
                    <a:p>
                      <a:pPr algn="ctr"/>
                      <a:r>
                        <a:rPr lang="ru-RU" sz="1400" b="1" i="0" kern="1200" dirty="0" smtClean="0">
                          <a:solidFill>
                            <a:schemeClr val="tx1"/>
                          </a:solidFill>
                          <a:latin typeface="Book Antiqua" pitchFamily="18" charset="0"/>
                          <a:ea typeface="+mn-ea"/>
                          <a:cs typeface="+mn-cs"/>
                        </a:rPr>
                        <a:t>Права лечиться, заболев,</a:t>
                      </a:r>
                      <a:br>
                        <a:rPr lang="ru-RU" sz="1400" b="1" i="0" kern="1200" dirty="0" smtClean="0">
                          <a:solidFill>
                            <a:schemeClr val="tx1"/>
                          </a:solidFill>
                          <a:latin typeface="Book Antiqua" pitchFamily="18" charset="0"/>
                          <a:ea typeface="+mn-ea"/>
                          <a:cs typeface="+mn-cs"/>
                        </a:rPr>
                      </a:br>
                      <a:r>
                        <a:rPr lang="ru-RU" sz="1400" b="1" i="0" kern="1200" dirty="0" smtClean="0">
                          <a:solidFill>
                            <a:schemeClr val="tx1"/>
                          </a:solidFill>
                          <a:latin typeface="Book Antiqua" pitchFamily="18" charset="0"/>
                          <a:ea typeface="+mn-ea"/>
                          <a:cs typeface="+mn-cs"/>
                        </a:rPr>
                        <a:t>Права заботиться о всех.</a:t>
                      </a:r>
                    </a:p>
                    <a:p>
                      <a:pPr algn="ctr"/>
                      <a:endParaRPr lang="ru-RU" sz="1400" b="1" i="0" kern="1200" dirty="0" smtClean="0">
                        <a:solidFill>
                          <a:schemeClr val="tx1"/>
                        </a:solidFill>
                        <a:latin typeface="Book Antiqua" pitchFamily="18" charset="0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ru-RU" sz="1400" b="1" i="0" kern="1200" dirty="0" smtClean="0">
                          <a:solidFill>
                            <a:schemeClr val="tx1"/>
                          </a:solidFill>
                          <a:latin typeface="Book Antiqua" pitchFamily="18" charset="0"/>
                          <a:ea typeface="+mn-ea"/>
                          <a:cs typeface="+mn-cs"/>
                        </a:rPr>
                        <a:t>Но есть один большой урок -</a:t>
                      </a:r>
                    </a:p>
                    <a:p>
                      <a:pPr algn="ctr"/>
                      <a:r>
                        <a:rPr lang="ru-RU" sz="1400" b="1" i="0" kern="1200" dirty="0" smtClean="0">
                          <a:solidFill>
                            <a:schemeClr val="tx1"/>
                          </a:solidFill>
                          <a:latin typeface="Book Antiqua" pitchFamily="18" charset="0"/>
                          <a:ea typeface="+mn-ea"/>
                          <a:cs typeface="+mn-cs"/>
                        </a:rPr>
                        <a:t>Во всех правах и смыслах их -</a:t>
                      </a:r>
                    </a:p>
                    <a:p>
                      <a:pPr algn="ctr"/>
                      <a:r>
                        <a:rPr lang="ru-RU" sz="1400" b="1" i="0" kern="1200" dirty="0" smtClean="0">
                          <a:solidFill>
                            <a:schemeClr val="tx1"/>
                          </a:solidFill>
                          <a:latin typeface="Book Antiqua" pitchFamily="18" charset="0"/>
                          <a:ea typeface="+mn-ea"/>
                          <a:cs typeface="+mn-cs"/>
                        </a:rPr>
                        <a:t>Ты должен быть самим собой</a:t>
                      </a:r>
                    </a:p>
                    <a:p>
                      <a:pPr algn="ctr"/>
                      <a:r>
                        <a:rPr lang="ru-RU" sz="1400" b="1" i="0" kern="1200" dirty="0" smtClean="0">
                          <a:solidFill>
                            <a:schemeClr val="tx1"/>
                          </a:solidFill>
                          <a:latin typeface="Book Antiqua" pitchFamily="18" charset="0"/>
                          <a:ea typeface="+mn-ea"/>
                          <a:cs typeface="+mn-cs"/>
                        </a:rPr>
                        <a:t>И уважать права других!</a:t>
                      </a:r>
                      <a:endParaRPr lang="ru-RU" sz="1400" b="1" i="0" kern="1200" dirty="0">
                        <a:solidFill>
                          <a:schemeClr val="tx1"/>
                        </a:solidFill>
                        <a:latin typeface="Book Antiqua" pitchFamily="18" charset="0"/>
                        <a:ea typeface="+mn-ea"/>
                        <a:cs typeface="+mn-cs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endParaRPr lang="ru-RU" sz="1200" b="1" cap="all" spc="0" dirty="0" smtClean="0">
                        <a:ln w="9000" cmpd="sng">
                          <a:solidFill>
                            <a:schemeClr val="accent4">
                              <a:shade val="50000"/>
                              <a:satMod val="120000"/>
                            </a:schemeClr>
                          </a:solidFill>
                          <a:prstDash val="solid"/>
                        </a:ln>
                        <a:solidFill>
                          <a:srgbClr val="0070C0"/>
                        </a:solidFill>
                        <a:effectLst>
                          <a:reflection blurRad="12700" stA="28000" endPos="45000" dist="1000" dir="5400000" sy="-100000" algn="bl" rotWithShape="0"/>
                        </a:effectLst>
                      </a:endParaRPr>
                    </a:p>
                    <a:p>
                      <a:pPr algn="ctr"/>
                      <a:r>
                        <a:rPr lang="ru-RU" sz="1200" b="1" cap="all" spc="0" dirty="0" smtClean="0">
                          <a:ln w="9000" cmpd="sng">
                            <a:solidFill>
                              <a:schemeClr val="accent4">
                                <a:shade val="50000"/>
                                <a:satMod val="120000"/>
                              </a:schemeClr>
                            </a:solidFill>
                            <a:prstDash val="solid"/>
                          </a:ln>
                          <a:solidFill>
                            <a:srgbClr val="FF0000"/>
                          </a:solidFill>
                          <a:effectLst>
                            <a:reflection blurRad="12700" stA="28000" endPos="45000" dist="1000" dir="5400000" sy="-100000" algn="bl" rotWithShape="0"/>
                          </a:effectLst>
                          <a:latin typeface="Book Antiqua" pitchFamily="18" charset="0"/>
                        </a:rPr>
                        <a:t>Основные</a:t>
                      </a:r>
                      <a:r>
                        <a:rPr lang="ru-RU" sz="1200" b="1" cap="all" spc="0" baseline="0" dirty="0" smtClean="0">
                          <a:ln w="9000" cmpd="sng">
                            <a:solidFill>
                              <a:schemeClr val="accent4">
                                <a:shade val="50000"/>
                                <a:satMod val="120000"/>
                              </a:schemeClr>
                            </a:solidFill>
                            <a:prstDash val="solid"/>
                          </a:ln>
                          <a:solidFill>
                            <a:srgbClr val="FF0000"/>
                          </a:solidFill>
                          <a:effectLst>
                            <a:reflection blurRad="12700" stA="28000" endPos="45000" dist="1000" dir="5400000" sy="-100000" algn="bl" rotWithShape="0"/>
                          </a:effectLst>
                          <a:latin typeface="Book Antiqua" pitchFamily="18" charset="0"/>
                        </a:rPr>
                        <a:t>  международные документы</a:t>
                      </a:r>
                    </a:p>
                    <a:p>
                      <a:pPr algn="ctr"/>
                      <a:endParaRPr lang="ru-RU" sz="1200" b="1" cap="none" spc="0" baseline="0" dirty="0" smtClean="0">
                        <a:ln w="10541" cmpd="sng">
                          <a:solidFill>
                            <a:srgbClr val="7D7D7D">
                              <a:tint val="100000"/>
                              <a:shade val="100000"/>
                              <a:satMod val="110000"/>
                            </a:srgbClr>
                          </a:solidFill>
                          <a:prstDash val="solid"/>
                        </a:ln>
                        <a:solidFill>
                          <a:schemeClr val="tx1"/>
                        </a:solidFill>
                        <a:effectLst/>
                        <a:latin typeface="Book Antiqua" pitchFamily="18" charset="0"/>
                      </a:endParaRPr>
                    </a:p>
                    <a:p>
                      <a:pPr marL="180975" indent="0" algn="l">
                        <a:buFont typeface="Wingdings" pitchFamily="2" charset="2"/>
                        <a:buChar char="Ø"/>
                      </a:pPr>
                      <a:r>
                        <a:rPr lang="ru-RU" sz="1200" b="0" cap="none" spc="0" baseline="0" dirty="0" smtClean="0">
                          <a:ln w="1905"/>
                          <a:solidFill>
                            <a:schemeClr val="tx1"/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Book Antiqua" pitchFamily="18" charset="0"/>
                        </a:rPr>
                        <a:t>Всеобщая декларация прав человека</a:t>
                      </a:r>
                    </a:p>
                    <a:p>
                      <a:pPr marL="180975" indent="0" algn="l">
                        <a:buFont typeface="Wingdings" pitchFamily="2" charset="2"/>
                        <a:buChar char="Ø"/>
                      </a:pPr>
                      <a:r>
                        <a:rPr lang="ru-RU" sz="1200" b="0" cap="none" spc="0" baseline="0" dirty="0" smtClean="0">
                          <a:ln w="1905"/>
                          <a:solidFill>
                            <a:schemeClr val="tx1"/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Book Antiqua" pitchFamily="18" charset="0"/>
                        </a:rPr>
                        <a:t>Декларация прав ребенка</a:t>
                      </a:r>
                    </a:p>
                    <a:p>
                      <a:pPr marL="180975" indent="0" algn="l">
                        <a:buFont typeface="Wingdings" pitchFamily="2" charset="2"/>
                        <a:buChar char="Ø"/>
                      </a:pPr>
                      <a:r>
                        <a:rPr lang="ru-RU" sz="1200" b="0" cap="none" spc="0" baseline="0" dirty="0" smtClean="0">
                          <a:ln w="1905"/>
                          <a:solidFill>
                            <a:schemeClr val="tx1"/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Book Antiqua" pitchFamily="18" charset="0"/>
                        </a:rPr>
                        <a:t>Конвенция ООН о правах ребенка</a:t>
                      </a:r>
                    </a:p>
                    <a:p>
                      <a:pPr marL="180975" indent="0" algn="l">
                        <a:buFont typeface="Wingdings" pitchFamily="2" charset="2"/>
                        <a:buChar char="Ø"/>
                      </a:pPr>
                      <a:r>
                        <a:rPr lang="ru-RU" sz="1200" b="0" cap="none" spc="0" baseline="0" dirty="0" smtClean="0">
                          <a:ln w="1905"/>
                          <a:solidFill>
                            <a:schemeClr val="tx1"/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Book Antiqua" pitchFamily="18" charset="0"/>
                        </a:rPr>
                        <a:t>Всемирная декларация об обеспечении выживания, защиты и развития детей.</a:t>
                      </a:r>
                    </a:p>
                    <a:p>
                      <a:pPr marL="180975" indent="0" algn="l"/>
                      <a:endParaRPr lang="ru-RU" sz="1200" b="1" cap="none" spc="0" baseline="0" dirty="0" smtClean="0">
                        <a:ln w="18000">
                          <a:solidFill>
                            <a:schemeClr val="accent2">
                              <a:satMod val="140000"/>
                            </a:schemeClr>
                          </a:solidFill>
                          <a:prstDash val="solid"/>
                          <a:miter lim="800000"/>
                        </a:ln>
                        <a:solidFill>
                          <a:schemeClr val="tx1"/>
                        </a:solidFill>
                        <a:effectLst>
                          <a:outerShdw blurRad="25500" dist="23000" dir="7020000" algn="tl">
                            <a:srgbClr val="000000">
                              <a:alpha val="50000"/>
                            </a:srgbClr>
                          </a:outerShdw>
                        </a:effectLst>
                        <a:latin typeface="Book Antiqua" pitchFamily="18" charset="0"/>
                      </a:endParaRPr>
                    </a:p>
                    <a:p>
                      <a:pPr marL="180975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cap="all" spc="0" dirty="0" smtClean="0">
                          <a:ln w="9000" cmpd="sng">
                            <a:solidFill>
                              <a:schemeClr val="accent4">
                                <a:shade val="50000"/>
                                <a:satMod val="120000"/>
                              </a:schemeClr>
                            </a:solidFill>
                            <a:prstDash val="solid"/>
                          </a:ln>
                          <a:solidFill>
                            <a:srgbClr val="FF0000"/>
                          </a:solidFill>
                          <a:effectLst>
                            <a:reflection blurRad="12700" stA="28000" endPos="45000" dist="1000" dir="5400000" sy="-100000" algn="bl" rotWithShape="0"/>
                          </a:effectLst>
                          <a:latin typeface="Book Antiqua" pitchFamily="18" charset="0"/>
                        </a:rPr>
                        <a:t>нормативные</a:t>
                      </a:r>
                      <a:r>
                        <a:rPr lang="ru-RU" sz="1200" b="1" cap="all" spc="0" baseline="0" dirty="0" smtClean="0">
                          <a:ln w="9000" cmpd="sng">
                            <a:solidFill>
                              <a:schemeClr val="accent4">
                                <a:shade val="50000"/>
                                <a:satMod val="120000"/>
                              </a:schemeClr>
                            </a:solidFill>
                            <a:prstDash val="solid"/>
                          </a:ln>
                          <a:solidFill>
                            <a:srgbClr val="FF0000"/>
                          </a:solidFill>
                          <a:effectLst>
                            <a:reflection blurRad="12700" stA="28000" endPos="45000" dist="1000" dir="5400000" sy="-100000" algn="bl" rotWithShape="0"/>
                          </a:effectLst>
                          <a:latin typeface="Book Antiqua" pitchFamily="18" charset="0"/>
                        </a:rPr>
                        <a:t> документы федерального уровня</a:t>
                      </a:r>
                    </a:p>
                    <a:p>
                      <a:pPr marL="180975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200" b="1" cap="none" spc="0" baseline="0" dirty="0" smtClean="0">
                        <a:ln w="10541" cmpd="sng">
                          <a:solidFill>
                            <a:srgbClr val="7D7D7D">
                              <a:tint val="100000"/>
                              <a:shade val="100000"/>
                              <a:satMod val="110000"/>
                            </a:srgbClr>
                          </a:solidFill>
                          <a:prstDash val="solid"/>
                        </a:ln>
                        <a:solidFill>
                          <a:schemeClr val="tx1"/>
                        </a:solidFill>
                        <a:effectLst/>
                        <a:latin typeface="Book Antiqua" pitchFamily="18" charset="0"/>
                      </a:endParaRPr>
                    </a:p>
                    <a:p>
                      <a:pPr marL="180975" indent="0" algn="l">
                        <a:buFont typeface="Wingdings" pitchFamily="2" charset="2"/>
                        <a:buChar char="Ø"/>
                      </a:pPr>
                      <a:r>
                        <a:rPr lang="ru-RU" sz="1200" b="0" cap="none" spc="0" baseline="0" dirty="0" smtClean="0">
                          <a:ln w="1905"/>
                          <a:solidFill>
                            <a:schemeClr val="tx1"/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Book Antiqua" pitchFamily="18" charset="0"/>
                        </a:rPr>
                        <a:t>Конституция РФ</a:t>
                      </a:r>
                    </a:p>
                    <a:p>
                      <a:pPr marL="180975" indent="0" algn="l">
                        <a:buFont typeface="Wingdings" pitchFamily="2" charset="2"/>
                        <a:buChar char="Ø"/>
                      </a:pPr>
                      <a:r>
                        <a:rPr lang="ru-RU" sz="1200" b="0" cap="none" spc="0" baseline="0" dirty="0" smtClean="0">
                          <a:ln w="1905"/>
                          <a:solidFill>
                            <a:schemeClr val="tx1"/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Book Antiqua" pitchFamily="18" charset="0"/>
                        </a:rPr>
                        <a:t>Гражданский кодекс</a:t>
                      </a:r>
                    </a:p>
                    <a:p>
                      <a:pPr marL="180975" indent="0" algn="l">
                        <a:buFont typeface="Wingdings" pitchFamily="2" charset="2"/>
                        <a:buChar char="Ø"/>
                      </a:pPr>
                      <a:r>
                        <a:rPr lang="ru-RU" sz="1200" b="0" cap="none" spc="0" baseline="0" dirty="0" smtClean="0">
                          <a:ln w="1905"/>
                          <a:solidFill>
                            <a:schemeClr val="tx1"/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Book Antiqua" pitchFamily="18" charset="0"/>
                        </a:rPr>
                        <a:t>Семейный кодекс РФ</a:t>
                      </a:r>
                    </a:p>
                    <a:p>
                      <a:pPr marL="180975" indent="0" algn="l">
                        <a:buFont typeface="Wingdings" pitchFamily="2" charset="2"/>
                        <a:buChar char="Ø"/>
                      </a:pPr>
                      <a:r>
                        <a:rPr lang="ru-RU" sz="1200" b="0" cap="none" spc="0" baseline="0" dirty="0" smtClean="0">
                          <a:ln w="1905"/>
                          <a:solidFill>
                            <a:schemeClr val="tx1"/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Book Antiqua" pitchFamily="18" charset="0"/>
                        </a:rPr>
                        <a:t>Федеральный закон «Об основных гарантиях прав ребенка в РФ»</a:t>
                      </a:r>
                    </a:p>
                    <a:p>
                      <a:pPr marL="180975" indent="0" algn="l">
                        <a:buFont typeface="Wingdings" pitchFamily="2" charset="2"/>
                        <a:buChar char="Ø"/>
                      </a:pPr>
                      <a:r>
                        <a:rPr lang="ru-RU" sz="1200" b="0" cap="none" spc="0" baseline="0" dirty="0" smtClean="0">
                          <a:ln w="1905"/>
                          <a:solidFill>
                            <a:schemeClr val="tx1"/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Book Antiqua" pitchFamily="18" charset="0"/>
                        </a:rPr>
                        <a:t>Закон «Об образовании»</a:t>
                      </a:r>
                    </a:p>
                    <a:p>
                      <a:pPr marL="180975" indent="0" algn="l">
                        <a:buFont typeface="Wingdings" pitchFamily="2" charset="2"/>
                        <a:buChar char="Ø"/>
                      </a:pPr>
                      <a:r>
                        <a:rPr lang="ru-RU" sz="1200" b="0" cap="none" spc="0" baseline="0" dirty="0" smtClean="0">
                          <a:ln w="1905"/>
                          <a:solidFill>
                            <a:schemeClr val="tx1"/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Book Antiqua" pitchFamily="18" charset="0"/>
                        </a:rPr>
                        <a:t>Типовое положение о дошкольном образовательном учреждении</a:t>
                      </a:r>
                    </a:p>
                    <a:p>
                      <a:pPr marL="180975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200" b="1" cap="all" spc="0" dirty="0" smtClean="0">
                        <a:ln w="9000" cmpd="sng">
                          <a:solidFill>
                            <a:schemeClr val="accent4">
                              <a:shade val="50000"/>
                              <a:satMod val="120000"/>
                            </a:schemeClr>
                          </a:solidFill>
                          <a:prstDash val="solid"/>
                        </a:ln>
                        <a:solidFill>
                          <a:schemeClr val="tx1"/>
                        </a:solidFill>
                        <a:effectLst>
                          <a:reflection blurRad="12700" stA="28000" endPos="45000" dist="1000" dir="5400000" sy="-100000" algn="bl" rotWithShape="0"/>
                        </a:effectLst>
                        <a:latin typeface="Book Antiqua" pitchFamily="18" charset="0"/>
                      </a:endParaRPr>
                    </a:p>
                    <a:p>
                      <a:pPr marL="180975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cap="all" spc="0" dirty="0" smtClean="0">
                          <a:ln w="9000" cmpd="sng">
                            <a:solidFill>
                              <a:schemeClr val="accent4">
                                <a:shade val="50000"/>
                                <a:satMod val="120000"/>
                              </a:schemeClr>
                            </a:solidFill>
                            <a:prstDash val="solid"/>
                          </a:ln>
                          <a:solidFill>
                            <a:srgbClr val="FF0000"/>
                          </a:solidFill>
                          <a:effectLst>
                            <a:reflection blurRad="12700" stA="28000" endPos="45000" dist="1000" dir="5400000" sy="-100000" algn="bl" rotWithShape="0"/>
                          </a:effectLst>
                          <a:latin typeface="Book Antiqua" pitchFamily="18" charset="0"/>
                        </a:rPr>
                        <a:t>Рег</a:t>
                      </a:r>
                      <a:r>
                        <a:rPr lang="ru-RU" sz="1200" b="1" cap="all" spc="0" baseline="0" dirty="0" smtClean="0">
                          <a:ln w="9000" cmpd="sng">
                            <a:solidFill>
                              <a:schemeClr val="accent4">
                                <a:shade val="50000"/>
                                <a:satMod val="120000"/>
                              </a:schemeClr>
                            </a:solidFill>
                            <a:prstDash val="solid"/>
                          </a:ln>
                          <a:solidFill>
                            <a:srgbClr val="FF0000"/>
                          </a:solidFill>
                          <a:effectLst>
                            <a:reflection blurRad="12700" stA="28000" endPos="45000" dist="1000" dir="5400000" sy="-100000" algn="bl" rotWithShape="0"/>
                          </a:effectLst>
                          <a:latin typeface="Book Antiqua" pitchFamily="18" charset="0"/>
                        </a:rPr>
                        <a:t>иональные нормативные акты по вопросам охраны прав ребенка</a:t>
                      </a:r>
                    </a:p>
                    <a:p>
                      <a:pPr marL="180975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200" b="1" cap="all" spc="0" baseline="0" dirty="0" smtClean="0">
                        <a:ln w="9000" cmpd="sng">
                          <a:solidFill>
                            <a:schemeClr val="accent4">
                              <a:shade val="50000"/>
                              <a:satMod val="120000"/>
                            </a:schemeClr>
                          </a:solidFill>
                          <a:prstDash val="solid"/>
                        </a:ln>
                        <a:solidFill>
                          <a:schemeClr val="tx1"/>
                        </a:solidFill>
                        <a:effectLst>
                          <a:reflection blurRad="12700" stA="28000" endPos="45000" dist="1000" dir="5400000" sy="-100000" algn="bl" rotWithShape="0"/>
                        </a:effectLst>
                        <a:latin typeface="Book Antiqua" pitchFamily="18" charset="0"/>
                      </a:endParaRPr>
                    </a:p>
                    <a:p>
                      <a:pPr marL="180975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Char char="Ø"/>
                        <a:tabLst/>
                        <a:defRPr/>
                      </a:pPr>
                      <a:r>
                        <a:rPr lang="ru-RU" sz="1200" b="0" cap="none" spc="0" baseline="0" dirty="0" smtClean="0">
                          <a:ln w="1905"/>
                          <a:solidFill>
                            <a:schemeClr val="tx1"/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Book Antiqua" pitchFamily="18" charset="0"/>
                        </a:rPr>
                        <a:t>Законы, принятые законодательными органами РБ (закон РБ «Об охране семьи, материнства, отцовства, детства в РБ»)</a:t>
                      </a:r>
                    </a:p>
                    <a:p>
                      <a:pPr marL="180975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Char char="Ø"/>
                        <a:tabLst/>
                        <a:defRPr/>
                      </a:pPr>
                      <a:r>
                        <a:rPr lang="ru-RU" sz="1200" b="0" cap="none" spc="0" baseline="0" dirty="0" smtClean="0">
                          <a:ln w="1905"/>
                          <a:solidFill>
                            <a:schemeClr val="tx1"/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Book Antiqua" pitchFamily="18" charset="0"/>
                        </a:rPr>
                        <a:t>Постановления (распоряжения) органов исполнительной власти.</a:t>
                      </a:r>
                    </a:p>
                  </a:txBody>
                  <a:tcPr marL="0" marR="0" marT="0" marB="0"/>
                </a:tc>
              </a:tr>
              <a:tr h="2019879">
                <a:tc vMerge="1">
                  <a:txBody>
                    <a:bodyPr/>
                    <a:lstStyle/>
                    <a:p>
                      <a:pPr algn="ctr"/>
                      <a:endParaRPr lang="ru-RU" sz="1200" b="1" cap="all" spc="0" dirty="0">
                        <a:ln w="9000" cmpd="sng">
                          <a:solidFill>
                            <a:schemeClr val="accent4">
                              <a:shade val="50000"/>
                              <a:satMod val="120000"/>
                            </a:schemeClr>
                          </a:solidFill>
                          <a:prstDash val="solid"/>
                        </a:ln>
                        <a:gradFill>
                          <a:gsLst>
                            <a:gs pos="0">
                              <a:schemeClr val="accent4">
                                <a:shade val="20000"/>
                                <a:satMod val="245000"/>
                              </a:schemeClr>
                            </a:gs>
                            <a:gs pos="43000">
                              <a:schemeClr val="accent4">
                                <a:satMod val="255000"/>
                              </a:schemeClr>
                            </a:gs>
                            <a:gs pos="48000">
                              <a:schemeClr val="accent4">
                                <a:shade val="85000"/>
                                <a:satMod val="255000"/>
                              </a:schemeClr>
                            </a:gs>
                            <a:gs pos="100000">
                              <a:schemeClr val="accent4">
                                <a:shade val="20000"/>
                                <a:satMod val="245000"/>
                              </a:schemeClr>
                            </a:gs>
                          </a:gsLst>
                          <a:lin ang="5400000"/>
                        </a:gradFill>
                        <a:effectLst>
                          <a:reflection blurRad="12700" stA="28000" endPos="45000" dist="1000" dir="5400000" sy="-100000" algn="bl" rotWithShape="0"/>
                        </a:effectLst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0" marR="0" marT="0" marB="0"/>
                </a:tc>
              </a:tr>
            </a:tbl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428597" y="2143116"/>
            <a:ext cx="2286016" cy="193899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2400" b="1" dirty="0" smtClean="0">
                <a:ln w="10541" cmpd="sng">
                  <a:solidFill>
                    <a:sysClr val="windowText" lastClr="000000"/>
                  </a:solidFill>
                  <a:prstDash val="solid"/>
                </a:ln>
                <a:solidFill>
                  <a:sysClr val="windowText" lastClr="000000"/>
                </a:solidFill>
                <a:latin typeface="Book Antiqua" pitchFamily="18" charset="0"/>
              </a:rPr>
              <a:t>В ноябре проводятся дни правовой помощи детям </a:t>
            </a:r>
            <a:endParaRPr lang="ru-RU" sz="2400" b="1" dirty="0">
              <a:ln w="10541" cmpd="sng">
                <a:solidFill>
                  <a:sysClr val="windowText" lastClr="000000"/>
                </a:solidFill>
                <a:prstDash val="solid"/>
              </a:ln>
              <a:solidFill>
                <a:sysClr val="windowText" lastClr="000000"/>
              </a:solidFill>
              <a:latin typeface="Book Antiqua" pitchFamily="18" charset="0"/>
            </a:endParaRPr>
          </a:p>
        </p:txBody>
      </p:sp>
      <p:pic>
        <p:nvPicPr>
          <p:cNvPr id="7" name="Рисунок 6" descr="2-Книжки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28596" y="4143380"/>
            <a:ext cx="2214554" cy="2500330"/>
          </a:xfrm>
          <a:prstGeom prst="rect">
            <a:avLst/>
          </a:prstGeom>
        </p:spPr>
      </p:pic>
      <p:pic>
        <p:nvPicPr>
          <p:cNvPr id="8" name="Рисунок 7" descr="1618960884_3-phonoteka_org-p-fon-travka-i-nebo-dlya-detei-3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214678" y="5643578"/>
            <a:ext cx="2786082" cy="121442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71407" y="-1"/>
          <a:ext cx="9072592" cy="8692533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121752"/>
                <a:gridCol w="2975420"/>
                <a:gridCol w="2975420"/>
              </a:tblGrid>
              <a:tr h="1643051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200" b="1" cap="all" spc="0" dirty="0" smtClean="0">
                        <a:ln w="9000" cmpd="sng">
                          <a:solidFill>
                            <a:schemeClr val="accent4">
                              <a:shade val="50000"/>
                              <a:satMod val="120000"/>
                            </a:schemeClr>
                          </a:solidFill>
                          <a:prstDash val="solid"/>
                        </a:ln>
                        <a:solidFill>
                          <a:srgbClr val="0070C0"/>
                        </a:solidFill>
                        <a:effectLst>
                          <a:reflection blurRad="12700" stA="28000" endPos="45000" dist="1000" dir="5400000" sy="-100000" algn="bl" rotWithShape="0"/>
                        </a:effectLst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cap="all" spc="0" dirty="0" smtClean="0">
                          <a:ln w="9000" cmpd="sng">
                            <a:solidFill>
                              <a:schemeClr val="accent4">
                                <a:shade val="50000"/>
                                <a:satMod val="120000"/>
                              </a:schemeClr>
                            </a:solidFill>
                            <a:prstDash val="solid"/>
                          </a:ln>
                          <a:solidFill>
                            <a:srgbClr val="FF0000"/>
                          </a:solidFill>
                          <a:effectLst>
                            <a:reflection blurRad="12700" stA="28000" endPos="45000" dist="1000" dir="5400000" sy="-100000" algn="bl" rotWithShape="0"/>
                          </a:effectLst>
                          <a:latin typeface="Book Antiqua" pitchFamily="18" charset="0"/>
                        </a:rPr>
                        <a:t>Каждый ребенок имеет право</a:t>
                      </a:r>
                      <a:endParaRPr lang="en-US" sz="1200" b="1" cap="all" spc="0" dirty="0" smtClean="0">
                        <a:ln w="9000" cmpd="sng">
                          <a:solidFill>
                            <a:schemeClr val="accent4">
                              <a:shade val="50000"/>
                              <a:satMod val="120000"/>
                            </a:schemeClr>
                          </a:solidFill>
                          <a:prstDash val="solid"/>
                        </a:ln>
                        <a:solidFill>
                          <a:srgbClr val="FF0000"/>
                        </a:solidFill>
                        <a:effectLst>
                          <a:reflection blurRad="12700" stA="28000" endPos="45000" dist="1000" dir="5400000" sy="-100000" algn="bl" rotWithShape="0"/>
                        </a:effectLst>
                        <a:latin typeface="Book Antiqua" pitchFamily="18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cap="all" spc="0" dirty="0" smtClean="0">
                          <a:ln w="9000" cmpd="sng">
                            <a:solidFill>
                              <a:schemeClr val="accent4">
                                <a:shade val="50000"/>
                                <a:satMod val="120000"/>
                              </a:schemeClr>
                            </a:solidFill>
                            <a:prstDash val="solid"/>
                          </a:ln>
                          <a:solidFill>
                            <a:srgbClr val="FF0000"/>
                          </a:solidFill>
                          <a:effectLst>
                            <a:reflection blurRad="12700" stA="28000" endPos="45000" dist="1000" dir="5400000" sy="-100000" algn="bl" rotWithShape="0"/>
                          </a:effectLst>
                          <a:latin typeface="Book Antiqua" pitchFamily="18" charset="0"/>
                        </a:rPr>
                        <a:t> на полезное и качественное питание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2800" b="1" dirty="0" smtClean="0">
                        <a:solidFill>
                          <a:srgbClr val="0070C0"/>
                        </a:solidFill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200" b="1" cap="all" spc="0" dirty="0" smtClean="0">
                        <a:ln w="9000" cmpd="sng">
                          <a:solidFill>
                            <a:schemeClr val="accent4">
                              <a:shade val="50000"/>
                              <a:satMod val="120000"/>
                            </a:schemeClr>
                          </a:solidFill>
                          <a:prstDash val="solid"/>
                        </a:ln>
                        <a:solidFill>
                          <a:srgbClr val="0070C0"/>
                        </a:solidFill>
                        <a:effectLst>
                          <a:reflection blurRad="12700" stA="28000" endPos="45000" dist="1000" dir="5400000" sy="-100000" algn="bl" rotWithShape="0"/>
                        </a:effectLst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cap="all" spc="0" dirty="0" smtClean="0">
                          <a:ln w="9000" cmpd="sng">
                            <a:solidFill>
                              <a:schemeClr val="accent4">
                                <a:shade val="50000"/>
                                <a:satMod val="120000"/>
                              </a:schemeClr>
                            </a:solidFill>
                            <a:prstDash val="solid"/>
                          </a:ln>
                          <a:solidFill>
                            <a:srgbClr val="FF0000"/>
                          </a:solidFill>
                          <a:effectLst>
                            <a:reflection blurRad="12700" stA="28000" endPos="45000" dist="1000" dir="5400000" sy="-100000" algn="bl" rotWithShape="0"/>
                          </a:effectLst>
                          <a:latin typeface="Book Antiqua" pitchFamily="18" charset="0"/>
                        </a:rPr>
                        <a:t>Все дети независимо от пола цвета, кожи, языка, религии и пола имеет равные права</a:t>
                      </a:r>
                    </a:p>
                    <a:p>
                      <a:endParaRPr lang="ru-RU" sz="1400" dirty="0">
                        <a:solidFill>
                          <a:srgbClr val="0070C0"/>
                        </a:solidFill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200" b="1" cap="all" spc="0" dirty="0" smtClean="0">
                        <a:ln w="9000" cmpd="sng">
                          <a:solidFill>
                            <a:schemeClr val="accent4">
                              <a:shade val="50000"/>
                              <a:satMod val="120000"/>
                            </a:schemeClr>
                          </a:solidFill>
                          <a:prstDash val="solid"/>
                        </a:ln>
                        <a:solidFill>
                          <a:srgbClr val="FF0000"/>
                        </a:solidFill>
                        <a:effectLst>
                          <a:reflection blurRad="12700" stA="28000" endPos="45000" dist="1000" dir="5400000" sy="-100000" algn="bl" rotWithShape="0"/>
                        </a:effectLst>
                        <a:latin typeface="Book Antiqua" pitchFamily="18" charset="0"/>
                      </a:endParaRPr>
                    </a:p>
                    <a:p>
                      <a:pPr marL="0" marR="0" indent="3619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cap="all" spc="0" dirty="0" smtClean="0">
                          <a:ln w="9000" cmpd="sng">
                            <a:solidFill>
                              <a:schemeClr val="accent4">
                                <a:shade val="50000"/>
                                <a:satMod val="120000"/>
                              </a:schemeClr>
                            </a:solidFill>
                            <a:prstDash val="solid"/>
                          </a:ln>
                          <a:solidFill>
                            <a:srgbClr val="FF0000"/>
                          </a:solidFill>
                          <a:effectLst>
                            <a:reflection blurRad="12700" stA="28000" endPos="45000" dist="1000" dir="5400000" sy="-100000" algn="bl" rotWithShape="0"/>
                          </a:effectLst>
                          <a:latin typeface="Book Antiqua" pitchFamily="18" charset="0"/>
                        </a:rPr>
                        <a:t>Каждый </a:t>
                      </a:r>
                    </a:p>
                    <a:p>
                      <a:pPr marL="0" marR="0" indent="3619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cap="all" spc="0" dirty="0" smtClean="0">
                          <a:ln w="9000" cmpd="sng">
                            <a:solidFill>
                              <a:schemeClr val="accent4">
                                <a:shade val="50000"/>
                                <a:satMod val="120000"/>
                              </a:schemeClr>
                            </a:solidFill>
                            <a:prstDash val="solid"/>
                          </a:ln>
                          <a:solidFill>
                            <a:srgbClr val="FF0000"/>
                          </a:solidFill>
                          <a:effectLst>
                            <a:reflection blurRad="12700" stA="28000" endPos="45000" dist="1000" dir="5400000" sy="-100000" algn="bl" rotWithShape="0"/>
                          </a:effectLst>
                          <a:latin typeface="Book Antiqua" pitchFamily="18" charset="0"/>
                        </a:rPr>
                        <a:t>ребенок</a:t>
                      </a:r>
                    </a:p>
                    <a:p>
                      <a:pPr marL="0" marR="0" indent="3619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cap="all" spc="0" dirty="0" smtClean="0">
                          <a:ln w="9000" cmpd="sng">
                            <a:solidFill>
                              <a:schemeClr val="accent4">
                                <a:shade val="50000"/>
                                <a:satMod val="120000"/>
                              </a:schemeClr>
                            </a:solidFill>
                            <a:prstDash val="solid"/>
                          </a:ln>
                          <a:solidFill>
                            <a:srgbClr val="FF0000"/>
                          </a:solidFill>
                          <a:effectLst>
                            <a:reflection blurRad="12700" stA="28000" endPos="45000" dist="1000" dir="5400000" sy="-100000" algn="bl" rotWithShape="0"/>
                          </a:effectLst>
                          <a:latin typeface="Book Antiqua" pitchFamily="18" charset="0"/>
                        </a:rPr>
                        <a:t> имеет</a:t>
                      </a:r>
                    </a:p>
                    <a:p>
                      <a:pPr marL="0" marR="0" indent="3619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cap="all" spc="0" dirty="0" smtClean="0">
                          <a:ln w="9000" cmpd="sng">
                            <a:solidFill>
                              <a:schemeClr val="accent4">
                                <a:shade val="50000"/>
                                <a:satMod val="120000"/>
                              </a:schemeClr>
                            </a:solidFill>
                            <a:prstDash val="solid"/>
                          </a:ln>
                          <a:solidFill>
                            <a:srgbClr val="FF0000"/>
                          </a:solidFill>
                          <a:effectLst>
                            <a:reflection blurRad="12700" stA="28000" endPos="45000" dist="1000" dir="5400000" sy="-100000" algn="bl" rotWithShape="0"/>
                          </a:effectLst>
                          <a:latin typeface="Book Antiqua" pitchFamily="18" charset="0"/>
                        </a:rPr>
                        <a:t> право</a:t>
                      </a:r>
                    </a:p>
                    <a:p>
                      <a:pPr marL="0" marR="0" indent="3619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cap="all" spc="0" dirty="0" smtClean="0">
                          <a:ln w="9000" cmpd="sng">
                            <a:solidFill>
                              <a:schemeClr val="accent4">
                                <a:shade val="50000"/>
                                <a:satMod val="120000"/>
                              </a:schemeClr>
                            </a:solidFill>
                            <a:prstDash val="solid"/>
                          </a:ln>
                          <a:solidFill>
                            <a:srgbClr val="FF0000"/>
                          </a:solidFill>
                          <a:effectLst>
                            <a:reflection blurRad="12700" stA="28000" endPos="45000" dist="1000" dir="5400000" sy="-100000" algn="bl" rotWithShape="0"/>
                          </a:effectLst>
                          <a:latin typeface="Book Antiqua" pitchFamily="18" charset="0"/>
                        </a:rPr>
                        <a:t> на </a:t>
                      </a:r>
                    </a:p>
                    <a:p>
                      <a:pPr marL="0" marR="0" indent="3619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cap="all" spc="0" dirty="0" smtClean="0">
                          <a:ln w="9000" cmpd="sng">
                            <a:solidFill>
                              <a:schemeClr val="accent4">
                                <a:shade val="50000"/>
                                <a:satMod val="120000"/>
                              </a:schemeClr>
                            </a:solidFill>
                            <a:prstDash val="solid"/>
                          </a:ln>
                          <a:solidFill>
                            <a:srgbClr val="FF0000"/>
                          </a:solidFill>
                          <a:effectLst>
                            <a:reflection blurRad="12700" stA="28000" endPos="45000" dist="1000" dir="5400000" sy="-100000" algn="bl" rotWithShape="0"/>
                          </a:effectLst>
                          <a:latin typeface="Book Antiqua" pitchFamily="18" charset="0"/>
                        </a:rPr>
                        <a:t>образование</a:t>
                      </a:r>
                    </a:p>
                    <a:p>
                      <a:pPr algn="l"/>
                      <a:endParaRPr lang="ru-RU" sz="1400" dirty="0">
                        <a:solidFill>
                          <a:srgbClr val="FF0000"/>
                        </a:solidFill>
                        <a:latin typeface="Book Antiqua" pitchFamily="18" charset="0"/>
                      </a:endParaRPr>
                    </a:p>
                  </a:txBody>
                  <a:tcPr marL="0" marR="0" marT="0" marB="0"/>
                </a:tc>
              </a:tr>
              <a:tr h="1643074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200" b="1" cap="all" spc="0" dirty="0" smtClean="0">
                        <a:ln w="9000" cmpd="sng">
                          <a:solidFill>
                            <a:schemeClr val="accent4">
                              <a:shade val="50000"/>
                              <a:satMod val="120000"/>
                            </a:schemeClr>
                          </a:solidFill>
                          <a:prstDash val="solid"/>
                        </a:ln>
                        <a:solidFill>
                          <a:srgbClr val="0070C0"/>
                        </a:solidFill>
                        <a:effectLst>
                          <a:reflection blurRad="12700" stA="28000" endPos="45000" dist="1000" dir="5400000" sy="-100000" algn="bl" rotWithShape="0"/>
                        </a:effectLst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200" b="1" cap="all" spc="0" dirty="0" smtClean="0">
                        <a:ln w="9000" cmpd="sng">
                          <a:solidFill>
                            <a:schemeClr val="accent4">
                              <a:shade val="50000"/>
                              <a:satMod val="120000"/>
                            </a:schemeClr>
                          </a:solidFill>
                          <a:prstDash val="solid"/>
                        </a:ln>
                        <a:solidFill>
                          <a:srgbClr val="0070C0"/>
                        </a:solidFill>
                        <a:effectLst>
                          <a:reflection blurRad="12700" stA="28000" endPos="45000" dist="1000" dir="5400000" sy="-100000" algn="bl" rotWithShape="0"/>
                        </a:effectLst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200" b="1" cap="all" spc="0" dirty="0" smtClean="0">
                        <a:ln w="9000" cmpd="sng">
                          <a:solidFill>
                            <a:schemeClr val="accent4">
                              <a:shade val="50000"/>
                              <a:satMod val="120000"/>
                            </a:schemeClr>
                          </a:solidFill>
                          <a:prstDash val="solid"/>
                        </a:ln>
                        <a:solidFill>
                          <a:srgbClr val="0070C0"/>
                        </a:solidFill>
                        <a:effectLst>
                          <a:reflection blurRad="12700" stA="28000" endPos="45000" dist="1000" dir="5400000" sy="-100000" algn="bl" rotWithShape="0"/>
                        </a:effectLst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200" b="1" cap="all" spc="0" dirty="0" smtClean="0">
                        <a:ln w="9000" cmpd="sng">
                          <a:solidFill>
                            <a:schemeClr val="accent4">
                              <a:shade val="50000"/>
                              <a:satMod val="120000"/>
                            </a:schemeClr>
                          </a:solidFill>
                          <a:prstDash val="solid"/>
                        </a:ln>
                        <a:solidFill>
                          <a:srgbClr val="0070C0"/>
                        </a:solidFill>
                        <a:effectLst>
                          <a:reflection blurRad="12700" stA="28000" endPos="45000" dist="1000" dir="5400000" sy="-100000" algn="bl" rotWithShape="0"/>
                        </a:effectLst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cap="all" spc="0" dirty="0" smtClean="0">
                          <a:ln w="9000" cmpd="sng">
                            <a:solidFill>
                              <a:schemeClr val="accent4">
                                <a:shade val="50000"/>
                                <a:satMod val="120000"/>
                              </a:schemeClr>
                            </a:solidFill>
                            <a:prstDash val="solid"/>
                          </a:ln>
                          <a:solidFill>
                            <a:srgbClr val="FF0000"/>
                          </a:solidFill>
                          <a:effectLst>
                            <a:reflection blurRad="12700" stA="28000" endPos="45000" dist="1000" dir="5400000" sy="-100000" algn="bl" rotWithShape="0"/>
                          </a:effectLst>
                          <a:latin typeface="Book Antiqua" pitchFamily="18" charset="0"/>
                        </a:rPr>
                        <a:t>Каждый ребенок имеет право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cap="all" spc="0" dirty="0" smtClean="0">
                          <a:ln w="9000" cmpd="sng">
                            <a:solidFill>
                              <a:schemeClr val="accent4">
                                <a:shade val="50000"/>
                                <a:satMod val="120000"/>
                              </a:schemeClr>
                            </a:solidFill>
                            <a:prstDash val="solid"/>
                          </a:ln>
                          <a:solidFill>
                            <a:srgbClr val="FF0000"/>
                          </a:solidFill>
                          <a:effectLst>
                            <a:reflection blurRad="12700" stA="28000" endPos="45000" dist="1000" dir="5400000" sy="-100000" algn="bl" rotWithShape="0"/>
                          </a:effectLst>
                          <a:latin typeface="Book Antiqua" pitchFamily="18" charset="0"/>
                        </a:rPr>
                        <a:t>на отдых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200" b="1" cap="all" spc="0" dirty="0" smtClean="0">
                        <a:ln w="9000" cmpd="sng">
                          <a:solidFill>
                            <a:schemeClr val="accent4">
                              <a:shade val="50000"/>
                              <a:satMod val="120000"/>
                            </a:schemeClr>
                          </a:solidFill>
                          <a:prstDash val="solid"/>
                        </a:ln>
                        <a:solidFill>
                          <a:srgbClr val="0070C0"/>
                        </a:solidFill>
                        <a:effectLst>
                          <a:reflection blurRad="12700" stA="28000" endPos="45000" dist="1000" dir="5400000" sy="-100000" algn="bl" rotWithShape="0"/>
                        </a:effectLst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200" b="1" cap="all" spc="0" dirty="0" smtClean="0">
                        <a:ln w="9000" cmpd="sng">
                          <a:solidFill>
                            <a:schemeClr val="accent4">
                              <a:shade val="50000"/>
                              <a:satMod val="120000"/>
                            </a:schemeClr>
                          </a:solidFill>
                          <a:prstDash val="solid"/>
                        </a:ln>
                        <a:solidFill>
                          <a:srgbClr val="0070C0"/>
                        </a:solidFill>
                        <a:effectLst>
                          <a:reflection blurRad="12700" stA="28000" endPos="45000" dist="1000" dir="5400000" sy="-100000" algn="bl" rotWithShape="0"/>
                        </a:effectLst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200" b="1" cap="all" spc="0" dirty="0" smtClean="0">
                        <a:ln w="9000" cmpd="sng">
                          <a:solidFill>
                            <a:schemeClr val="accent4">
                              <a:shade val="50000"/>
                              <a:satMod val="120000"/>
                            </a:schemeClr>
                          </a:solidFill>
                          <a:prstDash val="solid"/>
                        </a:ln>
                        <a:solidFill>
                          <a:srgbClr val="0070C0"/>
                        </a:solidFill>
                        <a:effectLst>
                          <a:reflection blurRad="12700" stA="28000" endPos="45000" dist="1000" dir="5400000" sy="-100000" algn="bl" rotWithShape="0"/>
                        </a:effectLst>
                      </a:endParaRPr>
                    </a:p>
                    <a:p>
                      <a:pPr algn="ctr"/>
                      <a:endParaRPr lang="ru-RU" sz="1200" b="1" cap="all" spc="0" dirty="0">
                        <a:ln w="9000" cmpd="sng">
                          <a:solidFill>
                            <a:schemeClr val="accent4">
                              <a:shade val="50000"/>
                              <a:satMod val="120000"/>
                            </a:schemeClr>
                          </a:solidFill>
                          <a:prstDash val="solid"/>
                        </a:ln>
                        <a:solidFill>
                          <a:srgbClr val="0070C0"/>
                        </a:solidFill>
                        <a:effectLst>
                          <a:reflection blurRad="12700" stA="28000" endPos="45000" dist="1000" dir="5400000" sy="-100000" algn="bl" rotWithShape="0"/>
                        </a:effectLst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endParaRPr lang="ru-RU" sz="1200" b="1" cap="all" spc="0" dirty="0" smtClean="0">
                        <a:ln w="9000" cmpd="sng">
                          <a:solidFill>
                            <a:schemeClr val="accent4">
                              <a:shade val="50000"/>
                              <a:satMod val="120000"/>
                            </a:schemeClr>
                          </a:solidFill>
                          <a:prstDash val="solid"/>
                        </a:ln>
                        <a:solidFill>
                          <a:srgbClr val="0070C0"/>
                        </a:solidFill>
                        <a:effectLst>
                          <a:reflection blurRad="12700" stA="28000" endPos="45000" dist="1000" dir="5400000" sy="-100000" algn="bl" rotWithShape="0"/>
                        </a:effectLst>
                      </a:endParaRPr>
                    </a:p>
                    <a:p>
                      <a:pPr algn="ctr"/>
                      <a:r>
                        <a:rPr lang="ru-RU" sz="1200" b="1" cap="all" spc="0" dirty="0" smtClean="0">
                          <a:ln w="9000" cmpd="sng">
                            <a:solidFill>
                              <a:schemeClr val="accent4">
                                <a:shade val="50000"/>
                                <a:satMod val="120000"/>
                              </a:schemeClr>
                            </a:solidFill>
                            <a:prstDash val="solid"/>
                          </a:ln>
                          <a:solidFill>
                            <a:srgbClr val="FF0000"/>
                          </a:solidFill>
                          <a:effectLst>
                            <a:reflection blurRad="12700" stA="28000" endPos="45000" dist="1000" dir="5400000" sy="-100000" algn="bl" rotWithShape="0"/>
                          </a:effectLst>
                          <a:latin typeface="Book Antiqua" pitchFamily="18" charset="0"/>
                        </a:rPr>
                        <a:t>Каждый ребенок имеет </a:t>
                      </a:r>
                    </a:p>
                    <a:p>
                      <a:pPr algn="ctr"/>
                      <a:r>
                        <a:rPr lang="ru-RU" sz="1200" b="1" cap="all" spc="0" dirty="0" smtClean="0">
                          <a:ln w="9000" cmpd="sng">
                            <a:solidFill>
                              <a:schemeClr val="accent4">
                                <a:shade val="50000"/>
                                <a:satMod val="120000"/>
                              </a:schemeClr>
                            </a:solidFill>
                            <a:prstDash val="solid"/>
                          </a:ln>
                          <a:solidFill>
                            <a:srgbClr val="FF0000"/>
                          </a:solidFill>
                          <a:effectLst>
                            <a:reflection blurRad="12700" stA="28000" endPos="45000" dist="1000" dir="5400000" sy="-100000" algn="bl" rotWithShape="0"/>
                          </a:effectLst>
                          <a:latin typeface="Book Antiqua" pitchFamily="18" charset="0"/>
                        </a:rPr>
                        <a:t>право</a:t>
                      </a:r>
                      <a:r>
                        <a:rPr lang="ru-RU" sz="1200" b="1" cap="all" spc="0" baseline="0" dirty="0" smtClean="0">
                          <a:ln w="9000" cmpd="sng">
                            <a:solidFill>
                              <a:schemeClr val="accent4">
                                <a:shade val="50000"/>
                                <a:satMod val="120000"/>
                              </a:schemeClr>
                            </a:solidFill>
                            <a:prstDash val="solid"/>
                          </a:ln>
                          <a:solidFill>
                            <a:srgbClr val="FF0000"/>
                          </a:solidFill>
                          <a:effectLst>
                            <a:reflection blurRad="12700" stA="28000" endPos="45000" dist="1000" dir="5400000" sy="-100000" algn="bl" rotWithShape="0"/>
                          </a:effectLst>
                          <a:latin typeface="Book Antiqua" pitchFamily="18" charset="0"/>
                        </a:rPr>
                        <a:t> </a:t>
                      </a:r>
                      <a:r>
                        <a:rPr lang="ru-RU" sz="1200" b="1" cap="all" spc="0" dirty="0" smtClean="0">
                          <a:ln w="9000" cmpd="sng">
                            <a:solidFill>
                              <a:schemeClr val="accent4">
                                <a:shade val="50000"/>
                                <a:satMod val="120000"/>
                              </a:schemeClr>
                            </a:solidFill>
                            <a:prstDash val="solid"/>
                          </a:ln>
                          <a:solidFill>
                            <a:srgbClr val="FF0000"/>
                          </a:solidFill>
                          <a:effectLst>
                            <a:reflection blurRad="12700" stA="28000" endPos="45000" dist="1000" dir="5400000" sy="-100000" algn="bl" rotWithShape="0"/>
                          </a:effectLst>
                          <a:latin typeface="Book Antiqua" pitchFamily="18" charset="0"/>
                        </a:rPr>
                        <a:t>на</a:t>
                      </a:r>
                      <a:r>
                        <a:rPr lang="ru-RU" sz="1200" b="1" u="none" cap="all" spc="0" dirty="0" smtClean="0">
                          <a:ln w="9000" cmpd="sng">
                            <a:solidFill>
                              <a:schemeClr val="accent4">
                                <a:shade val="50000"/>
                                <a:satMod val="120000"/>
                              </a:schemeClr>
                            </a:solidFill>
                            <a:prstDash val="solid"/>
                          </a:ln>
                          <a:solidFill>
                            <a:srgbClr val="FF0000"/>
                          </a:solidFill>
                          <a:effectLst>
                            <a:reflection blurRad="12700" stA="28000" endPos="45000" dist="1000" dir="5400000" sy="-100000" algn="bl" rotWithShape="0"/>
                          </a:effectLst>
                          <a:latin typeface="Book Antiqua" pitchFamily="18" charset="0"/>
                        </a:rPr>
                        <a:t> жизнь</a:t>
                      </a:r>
                      <a:endParaRPr lang="ru-RU" sz="1200" b="1" u="none" cap="all" spc="0" dirty="0">
                        <a:ln w="9000" cmpd="sng">
                          <a:solidFill>
                            <a:schemeClr val="accent4">
                              <a:shade val="50000"/>
                              <a:satMod val="120000"/>
                            </a:schemeClr>
                          </a:solidFill>
                          <a:prstDash val="solid"/>
                        </a:ln>
                        <a:solidFill>
                          <a:srgbClr val="FF0000"/>
                        </a:solidFill>
                        <a:effectLst>
                          <a:reflection blurRad="12700" stA="28000" endPos="45000" dist="1000" dir="5400000" sy="-100000" algn="bl" rotWithShape="0"/>
                        </a:effectLst>
                        <a:latin typeface="Book Antiqua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endParaRPr lang="ru-RU" sz="1200" b="1" cap="all" spc="0" dirty="0" smtClean="0">
                        <a:ln w="9000" cmpd="sng">
                          <a:solidFill>
                            <a:schemeClr val="accent4">
                              <a:shade val="50000"/>
                              <a:satMod val="120000"/>
                            </a:schemeClr>
                          </a:solidFill>
                          <a:prstDash val="solid"/>
                        </a:ln>
                        <a:solidFill>
                          <a:srgbClr val="FF0000"/>
                        </a:solidFill>
                        <a:effectLst>
                          <a:reflection blurRad="12700" stA="28000" endPos="45000" dist="1000" dir="5400000" sy="-100000" algn="bl" rotWithShape="0"/>
                        </a:effectLst>
                        <a:latin typeface="Book Antiqua" pitchFamily="18" charset="0"/>
                      </a:endParaRPr>
                    </a:p>
                    <a:p>
                      <a:pPr algn="ctr"/>
                      <a:endParaRPr lang="ru-RU" sz="1200" b="1" cap="all" spc="0" dirty="0" smtClean="0">
                        <a:ln w="9000" cmpd="sng">
                          <a:solidFill>
                            <a:schemeClr val="accent4">
                              <a:shade val="50000"/>
                              <a:satMod val="120000"/>
                            </a:schemeClr>
                          </a:solidFill>
                          <a:prstDash val="solid"/>
                        </a:ln>
                        <a:solidFill>
                          <a:srgbClr val="FF0000"/>
                        </a:solidFill>
                        <a:effectLst>
                          <a:reflection blurRad="12700" stA="28000" endPos="45000" dist="1000" dir="5400000" sy="-100000" algn="bl" rotWithShape="0"/>
                        </a:effectLst>
                        <a:latin typeface="Book Antiqua" pitchFamily="18" charset="0"/>
                      </a:endParaRPr>
                    </a:p>
                    <a:p>
                      <a:pPr marL="0" indent="1162050" algn="ctr">
                        <a:tabLst>
                          <a:tab pos="1619250" algn="l"/>
                        </a:tabLst>
                      </a:pPr>
                      <a:r>
                        <a:rPr lang="ru-RU" sz="1200" b="1" cap="all" spc="0" dirty="0" smtClean="0">
                          <a:ln w="9000" cmpd="sng">
                            <a:solidFill>
                              <a:schemeClr val="accent4">
                                <a:shade val="50000"/>
                                <a:satMod val="120000"/>
                              </a:schemeClr>
                            </a:solidFill>
                            <a:prstDash val="solid"/>
                          </a:ln>
                          <a:solidFill>
                            <a:srgbClr val="FF0000"/>
                          </a:solidFill>
                          <a:effectLst>
                            <a:reflection blurRad="12700" stA="28000" endPos="45000" dist="1000" dir="5400000" sy="-100000" algn="bl" rotWithShape="0"/>
                          </a:effectLst>
                          <a:latin typeface="Book Antiqua" pitchFamily="18" charset="0"/>
                        </a:rPr>
                        <a:t>Каждый ребенок </a:t>
                      </a:r>
                    </a:p>
                    <a:p>
                      <a:pPr marL="0" indent="1162050" algn="ctr"/>
                      <a:r>
                        <a:rPr lang="ru-RU" sz="1200" b="1" cap="all" spc="0" dirty="0" smtClean="0">
                          <a:ln w="9000" cmpd="sng">
                            <a:solidFill>
                              <a:schemeClr val="accent4">
                                <a:shade val="50000"/>
                                <a:satMod val="120000"/>
                              </a:schemeClr>
                            </a:solidFill>
                            <a:prstDash val="solid"/>
                          </a:ln>
                          <a:solidFill>
                            <a:srgbClr val="FF0000"/>
                          </a:solidFill>
                          <a:effectLst>
                            <a:reflection blurRad="12700" stA="28000" endPos="45000" dist="1000" dir="5400000" sy="-100000" algn="bl" rotWithShape="0"/>
                          </a:effectLst>
                          <a:latin typeface="Book Antiqua" pitchFamily="18" charset="0"/>
                        </a:rPr>
                        <a:t>имеет право</a:t>
                      </a:r>
                      <a:endParaRPr lang="en-US" sz="1200" b="1" cap="all" spc="0" dirty="0" smtClean="0">
                        <a:ln w="9000" cmpd="sng">
                          <a:solidFill>
                            <a:schemeClr val="accent4">
                              <a:shade val="50000"/>
                              <a:satMod val="120000"/>
                            </a:schemeClr>
                          </a:solidFill>
                          <a:prstDash val="solid"/>
                        </a:ln>
                        <a:solidFill>
                          <a:srgbClr val="FF0000"/>
                        </a:solidFill>
                        <a:effectLst>
                          <a:reflection blurRad="12700" stA="28000" endPos="45000" dist="1000" dir="5400000" sy="-100000" algn="bl" rotWithShape="0"/>
                        </a:effectLst>
                        <a:latin typeface="Book Antiqua" pitchFamily="18" charset="0"/>
                      </a:endParaRPr>
                    </a:p>
                    <a:p>
                      <a:pPr marL="0" indent="1162050" algn="ctr"/>
                      <a:r>
                        <a:rPr lang="ru-RU" sz="1200" b="1" cap="all" spc="0" dirty="0" smtClean="0">
                          <a:ln w="9000" cmpd="sng">
                            <a:solidFill>
                              <a:schemeClr val="accent4">
                                <a:shade val="50000"/>
                                <a:satMod val="120000"/>
                              </a:schemeClr>
                            </a:solidFill>
                            <a:prstDash val="solid"/>
                          </a:ln>
                          <a:solidFill>
                            <a:srgbClr val="FF0000"/>
                          </a:solidFill>
                          <a:effectLst>
                            <a:reflection blurRad="12700" stA="28000" endPos="45000" dist="1000" dir="5400000" sy="-100000" algn="bl" rotWithShape="0"/>
                          </a:effectLst>
                          <a:latin typeface="Book Antiqua" pitchFamily="18" charset="0"/>
                        </a:rPr>
                        <a:t> на защиту </a:t>
                      </a:r>
                    </a:p>
                    <a:p>
                      <a:pPr marL="0" indent="1162050" algn="ctr"/>
                      <a:r>
                        <a:rPr lang="ru-RU" sz="1200" b="1" cap="all" spc="0" dirty="0" smtClean="0">
                          <a:ln w="9000" cmpd="sng">
                            <a:solidFill>
                              <a:schemeClr val="accent4">
                                <a:shade val="50000"/>
                                <a:satMod val="120000"/>
                              </a:schemeClr>
                            </a:solidFill>
                            <a:prstDash val="solid"/>
                          </a:ln>
                          <a:solidFill>
                            <a:srgbClr val="FF0000"/>
                          </a:solidFill>
                          <a:effectLst>
                            <a:reflection blurRad="12700" stA="28000" endPos="45000" dist="1000" dir="5400000" sy="-100000" algn="bl" rotWithShape="0"/>
                          </a:effectLst>
                          <a:latin typeface="Book Antiqua" pitchFamily="18" charset="0"/>
                        </a:rPr>
                        <a:t>от физического </a:t>
                      </a:r>
                    </a:p>
                    <a:p>
                      <a:pPr marL="0" indent="1162050" algn="ctr"/>
                      <a:r>
                        <a:rPr lang="ru-RU" sz="1200" b="1" cap="all" spc="0" dirty="0" smtClean="0">
                          <a:ln w="9000" cmpd="sng">
                            <a:solidFill>
                              <a:schemeClr val="accent4">
                                <a:shade val="50000"/>
                                <a:satMod val="120000"/>
                              </a:schemeClr>
                            </a:solidFill>
                            <a:prstDash val="solid"/>
                          </a:ln>
                          <a:solidFill>
                            <a:srgbClr val="FF0000"/>
                          </a:solidFill>
                          <a:effectLst>
                            <a:reflection blurRad="12700" stA="28000" endPos="45000" dist="1000" dir="5400000" sy="-100000" algn="bl" rotWithShape="0"/>
                          </a:effectLst>
                          <a:latin typeface="Book Antiqua" pitchFamily="18" charset="0"/>
                        </a:rPr>
                        <a:t>и психического </a:t>
                      </a:r>
                    </a:p>
                    <a:p>
                      <a:pPr marL="0" indent="1162050" algn="ctr"/>
                      <a:r>
                        <a:rPr lang="ru-RU" sz="1200" b="1" cap="all" spc="0" dirty="0" smtClean="0">
                          <a:ln w="9000" cmpd="sng">
                            <a:solidFill>
                              <a:schemeClr val="accent4">
                                <a:shade val="50000"/>
                                <a:satMod val="120000"/>
                              </a:schemeClr>
                            </a:solidFill>
                            <a:prstDash val="solid"/>
                          </a:ln>
                          <a:solidFill>
                            <a:srgbClr val="FF0000"/>
                          </a:solidFill>
                          <a:effectLst>
                            <a:reflection blurRad="12700" stA="28000" endPos="45000" dist="1000" dir="5400000" sy="-100000" algn="bl" rotWithShape="0"/>
                          </a:effectLst>
                          <a:latin typeface="Book Antiqua" pitchFamily="18" charset="0"/>
                        </a:rPr>
                        <a:t>насилия</a:t>
                      </a:r>
                    </a:p>
                    <a:p>
                      <a:endParaRPr lang="ru-RU" dirty="0">
                        <a:solidFill>
                          <a:srgbClr val="FF0000"/>
                        </a:solidFill>
                        <a:latin typeface="Book Antiqua" pitchFamily="18" charset="0"/>
                      </a:endParaRPr>
                    </a:p>
                  </a:txBody>
                  <a:tcPr marL="0" marR="0" marT="0" marB="0"/>
                </a:tc>
              </a:tr>
              <a:tr h="1571636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200" b="1" kern="1200" cap="all" spc="0" dirty="0" smtClean="0">
                        <a:ln w="9000" cmpd="sng">
                          <a:solidFill>
                            <a:schemeClr val="accent4">
                              <a:shade val="50000"/>
                              <a:satMod val="120000"/>
                            </a:schemeClr>
                          </a:solidFill>
                          <a:prstDash val="solid"/>
                        </a:ln>
                        <a:solidFill>
                          <a:srgbClr val="0070C0"/>
                        </a:solidFill>
                        <a:effectLst>
                          <a:reflection blurRad="12700" stA="28000" endPos="45000" dist="1000" dir="5400000" sy="-100000" algn="bl" rotWithShape="0"/>
                        </a:effectLst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200" b="1" kern="1200" cap="all" spc="0" dirty="0" smtClean="0">
                        <a:ln w="9000" cmpd="sng">
                          <a:solidFill>
                            <a:schemeClr val="accent4">
                              <a:shade val="50000"/>
                              <a:satMod val="120000"/>
                            </a:schemeClr>
                          </a:solidFill>
                          <a:prstDash val="solid"/>
                        </a:ln>
                        <a:solidFill>
                          <a:srgbClr val="0070C0"/>
                        </a:solidFill>
                        <a:effectLst>
                          <a:reflection blurRad="12700" stA="28000" endPos="45000" dist="1000" dir="5400000" sy="-100000" algn="bl" rotWithShape="0"/>
                        </a:effectLst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200" b="1" kern="1200" cap="all" spc="0" dirty="0" smtClean="0">
                        <a:ln w="9000" cmpd="sng">
                          <a:solidFill>
                            <a:schemeClr val="accent4">
                              <a:shade val="50000"/>
                              <a:satMod val="120000"/>
                            </a:schemeClr>
                          </a:solidFill>
                          <a:prstDash val="solid"/>
                        </a:ln>
                        <a:solidFill>
                          <a:srgbClr val="0070C0"/>
                        </a:solidFill>
                        <a:effectLst>
                          <a:reflection blurRad="12700" stA="28000" endPos="45000" dist="1000" dir="5400000" sy="-100000" algn="bl" rotWithShape="0"/>
                        </a:effectLst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200" b="1" kern="1200" cap="all" spc="0" dirty="0" smtClean="0">
                        <a:ln w="9000" cmpd="sng">
                          <a:solidFill>
                            <a:schemeClr val="accent4">
                              <a:shade val="50000"/>
                              <a:satMod val="120000"/>
                            </a:schemeClr>
                          </a:solidFill>
                          <a:prstDash val="solid"/>
                        </a:ln>
                        <a:solidFill>
                          <a:srgbClr val="0070C0"/>
                        </a:solidFill>
                        <a:effectLst>
                          <a:reflection blurRad="12700" stA="28000" endPos="45000" dist="1000" dir="5400000" sy="-100000" algn="bl" rotWithShape="0"/>
                        </a:effectLst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200" b="1" kern="1200" cap="all" spc="0" dirty="0" smtClean="0">
                        <a:ln w="9000" cmpd="sng">
                          <a:solidFill>
                            <a:schemeClr val="accent4">
                              <a:shade val="50000"/>
                              <a:satMod val="120000"/>
                            </a:schemeClr>
                          </a:solidFill>
                          <a:prstDash val="solid"/>
                        </a:ln>
                        <a:solidFill>
                          <a:srgbClr val="0070C0"/>
                        </a:solidFill>
                        <a:effectLst>
                          <a:reflection blurRad="12700" stA="28000" endPos="45000" dist="1000" dir="5400000" sy="-100000" algn="bl" rotWithShape="0"/>
                        </a:effectLst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200" b="1" kern="1200" cap="all" spc="0" dirty="0" smtClean="0">
                        <a:ln w="9000" cmpd="sng">
                          <a:solidFill>
                            <a:schemeClr val="accent4">
                              <a:shade val="50000"/>
                              <a:satMod val="120000"/>
                            </a:schemeClr>
                          </a:solidFill>
                          <a:prstDash val="solid"/>
                        </a:ln>
                        <a:solidFill>
                          <a:srgbClr val="0070C0"/>
                        </a:solidFill>
                        <a:effectLst>
                          <a:reflection blurRad="12700" stA="28000" endPos="45000" dist="1000" dir="5400000" sy="-100000" algn="bl" rotWithShape="0"/>
                        </a:effectLst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200" b="1" kern="1200" cap="all" spc="0" dirty="0" smtClean="0">
                        <a:ln w="9000" cmpd="sng">
                          <a:solidFill>
                            <a:schemeClr val="accent4">
                              <a:shade val="50000"/>
                              <a:satMod val="120000"/>
                            </a:schemeClr>
                          </a:solidFill>
                          <a:prstDash val="solid"/>
                        </a:ln>
                        <a:solidFill>
                          <a:srgbClr val="0070C0"/>
                        </a:solidFill>
                        <a:effectLst>
                          <a:reflection blurRad="12700" stA="28000" endPos="45000" dist="1000" dir="5400000" sy="-100000" algn="bl" rotWithShape="0"/>
                        </a:effectLst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1" kern="1200" cap="all" spc="0" dirty="0" smtClean="0">
                          <a:ln w="9000" cmpd="sng">
                            <a:solidFill>
                              <a:schemeClr val="accent4">
                                <a:shade val="50000"/>
                                <a:satMod val="120000"/>
                              </a:schemeClr>
                            </a:solidFill>
                            <a:prstDash val="solid"/>
                          </a:ln>
                          <a:solidFill>
                            <a:srgbClr val="FF0000"/>
                          </a:solidFill>
                          <a:effectLst>
                            <a:reflection blurRad="12700" stA="28000" endPos="45000" dist="1000" dir="5400000" sy="-100000" algn="bl" rotWithShape="0"/>
                          </a:effectLst>
                          <a:latin typeface="Book Antiqua" pitchFamily="18" charset="0"/>
                          <a:ea typeface="+mn-ea"/>
                          <a:cs typeface="+mn-cs"/>
                        </a:rPr>
                        <a:t>Каждый ребенок имеет право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1" kern="1200" cap="all" spc="0" dirty="0" smtClean="0">
                          <a:ln w="9000" cmpd="sng">
                            <a:solidFill>
                              <a:schemeClr val="accent4">
                                <a:shade val="50000"/>
                                <a:satMod val="120000"/>
                              </a:schemeClr>
                            </a:solidFill>
                            <a:prstDash val="solid"/>
                          </a:ln>
                          <a:solidFill>
                            <a:srgbClr val="FF0000"/>
                          </a:solidFill>
                          <a:effectLst>
                            <a:reflection blurRad="12700" stA="28000" endPos="45000" dist="1000" dir="5400000" sy="-100000" algn="bl" rotWithShape="0"/>
                          </a:effectLst>
                          <a:latin typeface="Book Antiqua" pitchFamily="18" charset="0"/>
                          <a:ea typeface="+mn-ea"/>
                          <a:cs typeface="+mn-cs"/>
                        </a:rPr>
                        <a:t>на досуг</a:t>
                      </a:r>
                    </a:p>
                    <a:p>
                      <a:pPr algn="ctr"/>
                      <a:endParaRPr lang="ru-RU" sz="1200" b="1" cap="all" spc="0" dirty="0">
                        <a:ln w="9000" cmpd="sng">
                          <a:solidFill>
                            <a:schemeClr val="accent4">
                              <a:shade val="50000"/>
                              <a:satMod val="120000"/>
                            </a:schemeClr>
                          </a:solidFill>
                          <a:prstDash val="solid"/>
                        </a:ln>
                        <a:solidFill>
                          <a:srgbClr val="0070C0"/>
                        </a:solidFill>
                        <a:effectLst>
                          <a:reflection blurRad="12700" stA="28000" endPos="45000" dist="1000" dir="5400000" sy="-100000" algn="bl" rotWithShape="0"/>
                        </a:effectLst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200" b="1" cap="all" spc="0" dirty="0" smtClean="0">
                        <a:ln w="9000" cmpd="sng">
                          <a:solidFill>
                            <a:schemeClr val="accent4">
                              <a:shade val="50000"/>
                              <a:satMod val="120000"/>
                            </a:schemeClr>
                          </a:solidFill>
                          <a:prstDash val="solid"/>
                        </a:ln>
                        <a:solidFill>
                          <a:srgbClr val="0070C0"/>
                        </a:solidFill>
                        <a:effectLst>
                          <a:reflection blurRad="12700" stA="28000" endPos="45000" dist="1000" dir="5400000" sy="-100000" algn="bl" rotWithShape="0"/>
                        </a:effectLst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cap="all" spc="0" dirty="0" smtClean="0">
                          <a:ln w="9000" cmpd="sng">
                            <a:solidFill>
                              <a:schemeClr val="accent4">
                                <a:shade val="50000"/>
                                <a:satMod val="120000"/>
                              </a:schemeClr>
                            </a:solidFill>
                            <a:prstDash val="solid"/>
                          </a:ln>
                          <a:solidFill>
                            <a:srgbClr val="FF0000"/>
                          </a:solidFill>
                          <a:effectLst>
                            <a:reflection blurRad="12700" stA="28000" endPos="45000" dist="1000" dir="5400000" sy="-100000" algn="bl" rotWithShape="0"/>
                          </a:effectLst>
                          <a:latin typeface="Book Antiqua" pitchFamily="18" charset="0"/>
                        </a:rPr>
                        <a:t>Каждый ребенок имеет 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cap="all" spc="0" dirty="0" smtClean="0">
                          <a:ln w="9000" cmpd="sng">
                            <a:solidFill>
                              <a:schemeClr val="accent4">
                                <a:shade val="50000"/>
                                <a:satMod val="120000"/>
                              </a:schemeClr>
                            </a:solidFill>
                            <a:prstDash val="solid"/>
                          </a:ln>
                          <a:solidFill>
                            <a:srgbClr val="FF0000"/>
                          </a:solidFill>
                          <a:effectLst>
                            <a:reflection blurRad="12700" stA="28000" endPos="45000" dist="1000" dir="5400000" sy="-100000" algn="bl" rotWithShape="0"/>
                          </a:effectLst>
                          <a:latin typeface="Book Antiqua" pitchFamily="18" charset="0"/>
                        </a:rPr>
                        <a:t>право на заботу 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cap="all" spc="0" dirty="0" smtClean="0">
                          <a:ln w="9000" cmpd="sng">
                            <a:solidFill>
                              <a:schemeClr val="accent4">
                                <a:shade val="50000"/>
                                <a:satMod val="120000"/>
                              </a:schemeClr>
                            </a:solidFill>
                            <a:prstDash val="solid"/>
                          </a:ln>
                          <a:solidFill>
                            <a:srgbClr val="FF0000"/>
                          </a:solidFill>
                          <a:effectLst>
                            <a:reflection blurRad="12700" stA="28000" endPos="45000" dist="1000" dir="5400000" sy="-100000" algn="bl" rotWithShape="0"/>
                          </a:effectLst>
                          <a:latin typeface="Book Antiqua" pitchFamily="18" charset="0"/>
                        </a:rPr>
                        <a:t>со стороны взрослых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200" b="1" cap="all" spc="0" dirty="0" smtClean="0">
                        <a:ln w="9000" cmpd="sng">
                          <a:solidFill>
                            <a:schemeClr val="accent4">
                              <a:shade val="50000"/>
                              <a:satMod val="120000"/>
                            </a:schemeClr>
                          </a:solidFill>
                          <a:prstDash val="solid"/>
                        </a:ln>
                        <a:solidFill>
                          <a:srgbClr val="0070C0"/>
                        </a:solidFill>
                        <a:effectLst>
                          <a:reflection blurRad="12700" stA="28000" endPos="45000" dist="1000" dir="5400000" sy="-100000" algn="bl" rotWithShape="0"/>
                        </a:effectLst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200" b="1" cap="all" spc="0" dirty="0" smtClean="0">
                        <a:ln w="9000" cmpd="sng">
                          <a:solidFill>
                            <a:schemeClr val="accent4">
                              <a:shade val="50000"/>
                              <a:satMod val="120000"/>
                            </a:schemeClr>
                          </a:solidFill>
                          <a:prstDash val="solid"/>
                        </a:ln>
                        <a:solidFill>
                          <a:srgbClr val="0070C0"/>
                        </a:solidFill>
                        <a:effectLst>
                          <a:reflection blurRad="12700" stA="28000" endPos="45000" dist="1000" dir="5400000" sy="-100000" algn="bl" rotWithShape="0"/>
                        </a:effectLst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200" b="1" cap="all" spc="0" dirty="0" smtClean="0">
                        <a:ln w="9000" cmpd="sng">
                          <a:solidFill>
                            <a:schemeClr val="accent4">
                              <a:shade val="50000"/>
                              <a:satMod val="120000"/>
                            </a:schemeClr>
                          </a:solidFill>
                          <a:prstDash val="solid"/>
                        </a:ln>
                        <a:solidFill>
                          <a:srgbClr val="FF0000"/>
                        </a:solidFill>
                        <a:effectLst>
                          <a:reflection blurRad="12700" stA="28000" endPos="45000" dist="1000" dir="5400000" sy="-100000" algn="bl" rotWithShape="0"/>
                        </a:effectLst>
                        <a:latin typeface="Book Antiqua" pitchFamily="18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200" b="1" cap="all" spc="0" dirty="0" smtClean="0">
                        <a:ln w="9000" cmpd="sng">
                          <a:solidFill>
                            <a:schemeClr val="accent4">
                              <a:shade val="50000"/>
                              <a:satMod val="120000"/>
                            </a:schemeClr>
                          </a:solidFill>
                          <a:prstDash val="solid"/>
                        </a:ln>
                        <a:solidFill>
                          <a:srgbClr val="FF0000"/>
                        </a:solidFill>
                        <a:effectLst>
                          <a:reflection blurRad="12700" stA="28000" endPos="45000" dist="1000" dir="5400000" sy="-100000" algn="bl" rotWithShape="0"/>
                        </a:effectLst>
                        <a:latin typeface="Book Antiqua" pitchFamily="18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200" b="1" cap="all" spc="0" dirty="0" smtClean="0">
                        <a:ln w="9000" cmpd="sng">
                          <a:solidFill>
                            <a:schemeClr val="accent4">
                              <a:shade val="50000"/>
                              <a:satMod val="120000"/>
                            </a:schemeClr>
                          </a:solidFill>
                          <a:prstDash val="solid"/>
                        </a:ln>
                        <a:solidFill>
                          <a:srgbClr val="FF0000"/>
                        </a:solidFill>
                        <a:effectLst>
                          <a:reflection blurRad="12700" stA="28000" endPos="45000" dist="1000" dir="5400000" sy="-100000" algn="bl" rotWithShape="0"/>
                        </a:effectLst>
                        <a:latin typeface="Book Antiqua" pitchFamily="18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200" b="1" cap="all" spc="0" dirty="0" smtClean="0">
                        <a:ln w="9000" cmpd="sng">
                          <a:solidFill>
                            <a:schemeClr val="accent4">
                              <a:shade val="50000"/>
                              <a:satMod val="120000"/>
                            </a:schemeClr>
                          </a:solidFill>
                          <a:prstDash val="solid"/>
                        </a:ln>
                        <a:solidFill>
                          <a:srgbClr val="FF0000"/>
                        </a:solidFill>
                        <a:effectLst>
                          <a:reflection blurRad="12700" stA="28000" endPos="45000" dist="1000" dir="5400000" sy="-100000" algn="bl" rotWithShape="0"/>
                        </a:effectLst>
                        <a:latin typeface="Book Antiqua" pitchFamily="18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cap="all" spc="0" dirty="0" smtClean="0">
                          <a:ln w="9000" cmpd="sng">
                            <a:solidFill>
                              <a:schemeClr val="accent4">
                                <a:shade val="50000"/>
                                <a:satMod val="120000"/>
                              </a:schemeClr>
                            </a:solidFill>
                            <a:prstDash val="solid"/>
                          </a:ln>
                          <a:solidFill>
                            <a:srgbClr val="FF0000"/>
                          </a:solidFill>
                          <a:effectLst>
                            <a:reflection blurRad="12700" stA="28000" endPos="45000" dist="1000" dir="5400000" sy="-100000" algn="bl" rotWithShape="0"/>
                          </a:effectLst>
                          <a:latin typeface="Book Antiqua" pitchFamily="18" charset="0"/>
                        </a:rPr>
                        <a:t>Каждый ребенок имеет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cap="all" spc="0" dirty="0" smtClean="0">
                          <a:ln w="9000" cmpd="sng">
                            <a:solidFill>
                              <a:schemeClr val="accent4">
                                <a:shade val="50000"/>
                                <a:satMod val="120000"/>
                              </a:schemeClr>
                            </a:solidFill>
                            <a:prstDash val="solid"/>
                          </a:ln>
                          <a:solidFill>
                            <a:srgbClr val="FF0000"/>
                          </a:solidFill>
                          <a:effectLst>
                            <a:reflection blurRad="12700" stA="28000" endPos="45000" dist="1000" dir="5400000" sy="-100000" algn="bl" rotWithShape="0"/>
                          </a:effectLst>
                          <a:latin typeface="Book Antiqua" pitchFamily="18" charset="0"/>
                        </a:rPr>
                        <a:t>Право на медицинскую помощь</a:t>
                      </a:r>
                    </a:p>
                    <a:p>
                      <a:pPr algn="ctr"/>
                      <a:endParaRPr lang="ru-RU" sz="1200" b="1" cap="all" spc="0" dirty="0">
                        <a:ln w="9000" cmpd="sng">
                          <a:solidFill>
                            <a:schemeClr val="accent4">
                              <a:shade val="50000"/>
                              <a:satMod val="120000"/>
                            </a:schemeClr>
                          </a:solidFill>
                          <a:prstDash val="solid"/>
                        </a:ln>
                        <a:solidFill>
                          <a:srgbClr val="0070C0"/>
                        </a:solidFill>
                        <a:effectLst>
                          <a:reflection blurRad="12700" stA="28000" endPos="45000" dist="1000" dir="5400000" sy="-100000" algn="bl" rotWithShape="0"/>
                        </a:effectLst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200" b="1" cap="all" spc="0" dirty="0" smtClean="0">
                        <a:ln w="9000" cmpd="sng">
                          <a:solidFill>
                            <a:schemeClr val="accent4">
                              <a:shade val="50000"/>
                              <a:satMod val="120000"/>
                            </a:schemeClr>
                          </a:solidFill>
                          <a:prstDash val="solid"/>
                        </a:ln>
                        <a:solidFill>
                          <a:srgbClr val="FF0000"/>
                        </a:solidFill>
                        <a:effectLst>
                          <a:reflection blurRad="12700" stA="28000" endPos="45000" dist="1000" dir="5400000" sy="-100000" algn="bl" rotWithShape="0"/>
                        </a:effectLst>
                        <a:latin typeface="Book Antiqua" pitchFamily="18" charset="0"/>
                      </a:endParaRPr>
                    </a:p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cap="all" spc="0" dirty="0" smtClean="0">
                          <a:ln w="9000" cmpd="sng">
                            <a:solidFill>
                              <a:schemeClr val="accent4">
                                <a:shade val="50000"/>
                                <a:satMod val="120000"/>
                              </a:schemeClr>
                            </a:solidFill>
                            <a:prstDash val="solid"/>
                          </a:ln>
                          <a:solidFill>
                            <a:srgbClr val="FF0000"/>
                          </a:solidFill>
                          <a:effectLst>
                            <a:reflection blurRad="12700" stA="28000" endPos="45000" dist="1000" dir="5400000" sy="-100000" algn="bl" rotWithShape="0"/>
                          </a:effectLst>
                          <a:latin typeface="Book Antiqua" pitchFamily="18" charset="0"/>
                        </a:rPr>
                        <a:t>Дети-инвалиды имеют право на заботу об их физическом и психическом состоянии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200" b="1" cap="all" spc="0" dirty="0" smtClean="0">
                        <a:ln w="9000" cmpd="sng">
                          <a:solidFill>
                            <a:schemeClr val="accent4">
                              <a:shade val="50000"/>
                              <a:satMod val="120000"/>
                            </a:schemeClr>
                          </a:solidFill>
                          <a:prstDash val="solid"/>
                        </a:ln>
                        <a:solidFill>
                          <a:srgbClr val="FF0000"/>
                        </a:solidFill>
                        <a:effectLst>
                          <a:reflection blurRad="12700" stA="28000" endPos="45000" dist="1000" dir="5400000" sy="-100000" algn="bl" rotWithShape="0"/>
                        </a:effectLst>
                        <a:latin typeface="Book Antiqua" pitchFamily="18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200" b="1" cap="all" spc="0" dirty="0" smtClean="0">
                        <a:ln w="9000" cmpd="sng">
                          <a:solidFill>
                            <a:schemeClr val="accent4">
                              <a:shade val="50000"/>
                              <a:satMod val="120000"/>
                            </a:schemeClr>
                          </a:solidFill>
                          <a:prstDash val="solid"/>
                        </a:ln>
                        <a:solidFill>
                          <a:srgbClr val="FF0000"/>
                        </a:solidFill>
                        <a:effectLst>
                          <a:reflection blurRad="12700" stA="28000" endPos="45000" dist="1000" dir="5400000" sy="-100000" algn="bl" rotWithShape="0"/>
                        </a:effectLst>
                        <a:latin typeface="Book Antiqua" pitchFamily="18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200" b="1" cap="all" spc="0" dirty="0" smtClean="0">
                        <a:ln w="9000" cmpd="sng">
                          <a:solidFill>
                            <a:schemeClr val="accent4">
                              <a:shade val="50000"/>
                              <a:satMod val="120000"/>
                            </a:schemeClr>
                          </a:solidFill>
                          <a:prstDash val="solid"/>
                        </a:ln>
                        <a:solidFill>
                          <a:srgbClr val="FF0000"/>
                        </a:solidFill>
                        <a:effectLst>
                          <a:reflection blurRad="12700" stA="28000" endPos="45000" dist="1000" dir="5400000" sy="-100000" algn="bl" rotWithShape="0"/>
                        </a:effectLst>
                        <a:latin typeface="Book Antiqua" pitchFamily="18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200" b="1" cap="all" spc="0" dirty="0" smtClean="0">
                        <a:ln w="9000" cmpd="sng">
                          <a:solidFill>
                            <a:schemeClr val="accent4">
                              <a:shade val="50000"/>
                              <a:satMod val="120000"/>
                            </a:schemeClr>
                          </a:solidFill>
                          <a:prstDash val="solid"/>
                        </a:ln>
                        <a:solidFill>
                          <a:srgbClr val="FF0000"/>
                        </a:solidFill>
                        <a:effectLst>
                          <a:reflection blurRad="12700" stA="28000" endPos="45000" dist="1000" dir="5400000" sy="-100000" algn="bl" rotWithShape="0"/>
                        </a:effectLst>
                        <a:latin typeface="Book Antiqua" pitchFamily="18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200" b="1" cap="all" spc="0" dirty="0" smtClean="0">
                        <a:ln w="9000" cmpd="sng">
                          <a:solidFill>
                            <a:schemeClr val="accent4">
                              <a:shade val="50000"/>
                              <a:satMod val="120000"/>
                            </a:schemeClr>
                          </a:solidFill>
                          <a:prstDash val="solid"/>
                        </a:ln>
                        <a:solidFill>
                          <a:srgbClr val="FF0000"/>
                        </a:solidFill>
                        <a:effectLst>
                          <a:reflection blurRad="12700" stA="28000" endPos="45000" dist="1000" dir="5400000" sy="-100000" algn="bl" rotWithShape="0"/>
                        </a:effectLst>
                        <a:latin typeface="Book Antiqua" pitchFamily="18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200" b="1" cap="all" spc="0" dirty="0" smtClean="0">
                        <a:ln w="9000" cmpd="sng">
                          <a:solidFill>
                            <a:schemeClr val="accent4">
                              <a:shade val="50000"/>
                              <a:satMod val="120000"/>
                            </a:schemeClr>
                          </a:solidFill>
                          <a:prstDash val="solid"/>
                        </a:ln>
                        <a:solidFill>
                          <a:srgbClr val="FF0000"/>
                        </a:solidFill>
                        <a:effectLst>
                          <a:reflection blurRad="12700" stA="28000" endPos="45000" dist="1000" dir="5400000" sy="-100000" algn="bl" rotWithShape="0"/>
                        </a:effectLst>
                        <a:latin typeface="Book Antiqua" pitchFamily="18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200" b="1" cap="all" spc="0" dirty="0" smtClean="0">
                        <a:ln w="9000" cmpd="sng">
                          <a:solidFill>
                            <a:schemeClr val="accent4">
                              <a:shade val="50000"/>
                              <a:satMod val="120000"/>
                            </a:schemeClr>
                          </a:solidFill>
                          <a:prstDash val="solid"/>
                        </a:ln>
                        <a:solidFill>
                          <a:srgbClr val="FF0000"/>
                        </a:solidFill>
                        <a:effectLst>
                          <a:reflection blurRad="12700" stA="28000" endPos="45000" dist="1000" dir="5400000" sy="-100000" algn="bl" rotWithShape="0"/>
                        </a:effectLst>
                        <a:latin typeface="Book Antiqua" pitchFamily="18" charset="0"/>
                      </a:endParaRPr>
                    </a:p>
                    <a:p>
                      <a:pPr marL="180975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cap="all" spc="0" dirty="0" smtClean="0">
                          <a:ln w="9000" cmpd="sng">
                            <a:solidFill>
                              <a:schemeClr val="accent4">
                                <a:shade val="50000"/>
                                <a:satMod val="120000"/>
                              </a:schemeClr>
                            </a:solidFill>
                            <a:prstDash val="solid"/>
                          </a:ln>
                          <a:solidFill>
                            <a:srgbClr val="FF0000"/>
                          </a:solidFill>
                          <a:effectLst>
                            <a:reflection blurRad="12700" stA="28000" endPos="45000" dist="1000" dir="5400000" sy="-100000" algn="bl" rotWithShape="0"/>
                          </a:effectLst>
                          <a:latin typeface="Book Antiqua" pitchFamily="18" charset="0"/>
                        </a:rPr>
                        <a:t>Каждый ребенок </a:t>
                      </a:r>
                    </a:p>
                    <a:p>
                      <a:pPr marL="180975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cap="all" spc="0" dirty="0" smtClean="0">
                          <a:ln w="9000" cmpd="sng">
                            <a:solidFill>
                              <a:schemeClr val="accent4">
                                <a:shade val="50000"/>
                                <a:satMod val="120000"/>
                              </a:schemeClr>
                            </a:solidFill>
                            <a:prstDash val="solid"/>
                          </a:ln>
                          <a:solidFill>
                            <a:srgbClr val="FF0000"/>
                          </a:solidFill>
                          <a:effectLst>
                            <a:reflection blurRad="12700" stA="28000" endPos="45000" dist="1000" dir="5400000" sy="-100000" algn="bl" rotWithShape="0"/>
                          </a:effectLst>
                          <a:latin typeface="Book Antiqua" pitchFamily="18" charset="0"/>
                        </a:rPr>
                        <a:t>имеет право </a:t>
                      </a:r>
                      <a:endParaRPr lang="en-US" sz="1200" b="1" cap="all" spc="0" dirty="0" smtClean="0">
                        <a:ln w="9000" cmpd="sng">
                          <a:solidFill>
                            <a:schemeClr val="accent4">
                              <a:shade val="50000"/>
                              <a:satMod val="120000"/>
                            </a:schemeClr>
                          </a:solidFill>
                          <a:prstDash val="solid"/>
                        </a:ln>
                        <a:solidFill>
                          <a:srgbClr val="FF0000"/>
                        </a:solidFill>
                        <a:effectLst>
                          <a:reflection blurRad="12700" stA="28000" endPos="45000" dist="1000" dir="5400000" sy="-100000" algn="bl" rotWithShape="0"/>
                        </a:effectLst>
                        <a:latin typeface="Book Antiqua" pitchFamily="18" charset="0"/>
                      </a:endParaRPr>
                    </a:p>
                    <a:p>
                      <a:pPr marL="180975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cap="all" spc="0" dirty="0" smtClean="0">
                          <a:ln w="9000" cmpd="sng">
                            <a:solidFill>
                              <a:schemeClr val="accent4">
                                <a:shade val="50000"/>
                                <a:satMod val="120000"/>
                              </a:schemeClr>
                            </a:solidFill>
                            <a:prstDash val="solid"/>
                          </a:ln>
                          <a:solidFill>
                            <a:srgbClr val="FF0000"/>
                          </a:solidFill>
                          <a:effectLst>
                            <a:reflection blurRad="12700" stA="28000" endPos="45000" dist="1000" dir="5400000" sy="-100000" algn="bl" rotWithShape="0"/>
                          </a:effectLst>
                          <a:latin typeface="Book Antiqua" pitchFamily="18" charset="0"/>
                        </a:rPr>
                        <a:t>на сохранение </a:t>
                      </a:r>
                    </a:p>
                    <a:p>
                      <a:pPr marL="180975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cap="all" spc="0" dirty="0" smtClean="0">
                          <a:ln w="9000" cmpd="sng">
                            <a:solidFill>
                              <a:schemeClr val="accent4">
                                <a:shade val="50000"/>
                                <a:satMod val="120000"/>
                              </a:schemeClr>
                            </a:solidFill>
                            <a:prstDash val="solid"/>
                          </a:ln>
                          <a:solidFill>
                            <a:srgbClr val="FF0000"/>
                          </a:solidFill>
                          <a:effectLst>
                            <a:reflection blurRad="12700" stA="28000" endPos="45000" dist="1000" dir="5400000" sy="-100000" algn="bl" rotWithShape="0"/>
                          </a:effectLst>
                          <a:latin typeface="Book Antiqua" pitchFamily="18" charset="0"/>
                        </a:rPr>
                        <a:t>семейных связей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200" b="1" cap="all" spc="0" dirty="0" smtClean="0">
                        <a:ln w="9000" cmpd="sng">
                          <a:solidFill>
                            <a:schemeClr val="accent4">
                              <a:shade val="50000"/>
                              <a:satMod val="120000"/>
                            </a:schemeClr>
                          </a:solidFill>
                          <a:prstDash val="solid"/>
                        </a:ln>
                        <a:solidFill>
                          <a:srgbClr val="FF0000"/>
                        </a:solidFill>
                        <a:effectLst>
                          <a:reflection blurRad="12700" stA="28000" endPos="45000" dist="1000" dir="5400000" sy="-100000" algn="bl" rotWithShape="0"/>
                        </a:effectLst>
                        <a:latin typeface="Book Antiqua" pitchFamily="18" charset="0"/>
                      </a:endParaRPr>
                    </a:p>
                  </a:txBody>
                  <a:tcPr marL="0" marR="0" marT="0" marB="0"/>
                </a:tc>
              </a:tr>
              <a:tr h="865842">
                <a:tc>
                  <a:txBody>
                    <a:bodyPr/>
                    <a:lstStyle/>
                    <a:p>
                      <a:pPr algn="ctr"/>
                      <a:endParaRPr lang="ru-RU" sz="1200" b="1" cap="all" spc="0" dirty="0">
                        <a:ln w="9000" cmpd="sng">
                          <a:solidFill>
                            <a:schemeClr val="accent4">
                              <a:shade val="50000"/>
                              <a:satMod val="120000"/>
                            </a:schemeClr>
                          </a:solidFill>
                          <a:prstDash val="solid"/>
                        </a:ln>
                        <a:solidFill>
                          <a:srgbClr val="0070C0"/>
                        </a:solidFill>
                        <a:effectLst>
                          <a:reflection blurRad="12700" stA="28000" endPos="45000" dist="1000" dir="5400000" sy="-100000" algn="bl" rotWithShape="0"/>
                        </a:effectLst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endParaRPr lang="ru-RU" sz="1200" b="1" cap="all" spc="0" dirty="0" smtClean="0">
                        <a:ln w="9000" cmpd="sng">
                          <a:solidFill>
                            <a:schemeClr val="accent4">
                              <a:shade val="50000"/>
                              <a:satMod val="120000"/>
                            </a:schemeClr>
                          </a:solidFill>
                          <a:prstDash val="solid"/>
                        </a:ln>
                        <a:solidFill>
                          <a:srgbClr val="0070C0"/>
                        </a:solidFill>
                        <a:effectLst>
                          <a:reflection blurRad="12700" stA="28000" endPos="45000" dist="1000" dir="5400000" sy="-100000" algn="bl" rotWithShape="0"/>
                        </a:effectLst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200" b="1" cap="all" spc="0" dirty="0" smtClean="0">
                        <a:ln w="9000" cmpd="sng">
                          <a:solidFill>
                            <a:schemeClr val="accent4">
                              <a:shade val="50000"/>
                              <a:satMod val="120000"/>
                            </a:schemeClr>
                          </a:solidFill>
                          <a:prstDash val="solid"/>
                        </a:ln>
                        <a:solidFill>
                          <a:srgbClr val="0070C0"/>
                        </a:solidFill>
                        <a:effectLst>
                          <a:reflection blurRad="12700" stA="28000" endPos="45000" dist="1000" dir="5400000" sy="-100000" algn="bl" rotWithShape="0"/>
                        </a:effectLst>
                      </a:endParaRPr>
                    </a:p>
                  </a:txBody>
                  <a:tcPr marL="0" marR="0" marT="0" marB="0"/>
                </a:tc>
              </a:tr>
              <a:tr h="1428760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ru-RU" sz="1200" b="1" dirty="0" smtClean="0">
                        <a:solidFill>
                          <a:srgbClr val="0070C0"/>
                        </a:solidFill>
                        <a:latin typeface="Monotype Corsiva" pitchFamily="66" charset="0"/>
                      </a:endParaRPr>
                    </a:p>
                    <a:p>
                      <a:pPr algn="ctr">
                        <a:buNone/>
                      </a:pPr>
                      <a:endParaRPr lang="ru-RU" sz="1200" b="1" dirty="0" smtClean="0">
                        <a:solidFill>
                          <a:srgbClr val="0070C0"/>
                        </a:solidFill>
                        <a:latin typeface="Monotype Corsiva" pitchFamily="66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endParaRPr lang="ru-RU" sz="1200" b="1" cap="all" spc="0" dirty="0">
                        <a:ln w="9000" cmpd="sng">
                          <a:solidFill>
                            <a:schemeClr val="accent4">
                              <a:shade val="50000"/>
                              <a:satMod val="120000"/>
                            </a:schemeClr>
                          </a:solidFill>
                          <a:prstDash val="solid"/>
                        </a:ln>
                        <a:solidFill>
                          <a:srgbClr val="0070C0"/>
                        </a:solidFill>
                        <a:effectLst>
                          <a:reflection blurRad="12700" stA="28000" endPos="45000" dist="1000" dir="5400000" sy="-100000" algn="bl" rotWithShape="0"/>
                        </a:effectLst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lang="ru-RU" sz="1400" dirty="0">
                        <a:solidFill>
                          <a:srgbClr val="0070C0"/>
                        </a:solidFill>
                      </a:endParaRPr>
                    </a:p>
                  </a:txBody>
                  <a:tcPr marL="0" marR="0" marT="0" marB="0"/>
                </a:tc>
              </a:tr>
            </a:tbl>
          </a:graphicData>
        </a:graphic>
      </p:graphicFrame>
      <p:pic>
        <p:nvPicPr>
          <p:cNvPr id="14" name="Рисунок 13" descr="pitanie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42910" y="714356"/>
            <a:ext cx="2024050" cy="151803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5" name="Рисунок 14" descr="1603418180_172514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71472" y="2714620"/>
            <a:ext cx="2017470" cy="200738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6" name="Рисунок 15" descr="igra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857224" y="5214951"/>
            <a:ext cx="1518530" cy="1643049"/>
          </a:xfrm>
          <a:prstGeom prst="rect">
            <a:avLst/>
          </a:prstGeom>
        </p:spPr>
      </p:pic>
      <p:pic>
        <p:nvPicPr>
          <p:cNvPr id="17" name="Рисунок 16" descr="inclusive-kids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3286116" y="785794"/>
            <a:ext cx="2698216" cy="822956"/>
          </a:xfrm>
          <a:prstGeom prst="rect">
            <a:avLst/>
          </a:prstGeom>
        </p:spPr>
      </p:pic>
      <p:pic>
        <p:nvPicPr>
          <p:cNvPr id="18" name="Рисунок 17" descr="лето5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3357554" y="2285992"/>
            <a:ext cx="2286015" cy="1285884"/>
          </a:xfrm>
          <a:prstGeom prst="rect">
            <a:avLst/>
          </a:prstGeom>
        </p:spPr>
      </p:pic>
      <p:pic>
        <p:nvPicPr>
          <p:cNvPr id="19" name="Рисунок 18" descr="shutterstock_1038541732-1-1.jp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3500430" y="4214818"/>
            <a:ext cx="2161327" cy="1088831"/>
          </a:xfrm>
          <a:prstGeom prst="rect">
            <a:avLst/>
          </a:prstGeom>
        </p:spPr>
      </p:pic>
      <p:pic>
        <p:nvPicPr>
          <p:cNvPr id="20" name="Рисунок 19" descr="medosmotr-sad-shkola.jpg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3857620" y="5643578"/>
            <a:ext cx="1643042" cy="1088515"/>
          </a:xfrm>
          <a:prstGeom prst="rect">
            <a:avLst/>
          </a:prstGeom>
        </p:spPr>
      </p:pic>
      <p:pic>
        <p:nvPicPr>
          <p:cNvPr id="21" name="Рисунок 20" descr="4495a167db0ff37cb653003e56e60023.png"/>
          <p:cNvPicPr>
            <a:picLocks noChangeAspect="1"/>
          </p:cNvPicPr>
          <p:nvPr/>
        </p:nvPicPr>
        <p:blipFill>
          <a:blip r:embed="rId9" cstate="print"/>
          <a:stretch>
            <a:fillRect/>
          </a:stretch>
        </p:blipFill>
        <p:spPr>
          <a:xfrm>
            <a:off x="7858148" y="142852"/>
            <a:ext cx="1056563" cy="1357322"/>
          </a:xfrm>
          <a:prstGeom prst="rect">
            <a:avLst/>
          </a:prstGeom>
        </p:spPr>
      </p:pic>
      <p:pic>
        <p:nvPicPr>
          <p:cNvPr id="22" name="Рисунок 21" descr="sm.jpg"/>
          <p:cNvPicPr>
            <a:picLocks noChangeAspect="1"/>
          </p:cNvPicPr>
          <p:nvPr/>
        </p:nvPicPr>
        <p:blipFill>
          <a:blip r:embed="rId10" cstate="print"/>
          <a:stretch>
            <a:fillRect/>
          </a:stretch>
        </p:blipFill>
        <p:spPr>
          <a:xfrm>
            <a:off x="6357950" y="2071678"/>
            <a:ext cx="1172889" cy="148843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23" name="Рисунок 22" descr="1619487214_15-phonoteka_org-p-fon-dlya-prezentatsii-deti-s-ovz-15.png"/>
          <p:cNvPicPr>
            <a:picLocks noChangeAspect="1"/>
          </p:cNvPicPr>
          <p:nvPr/>
        </p:nvPicPr>
        <p:blipFill>
          <a:blip r:embed="rId11" cstate="print"/>
          <a:stretch>
            <a:fillRect/>
          </a:stretch>
        </p:blipFill>
        <p:spPr>
          <a:xfrm>
            <a:off x="6858016" y="4000504"/>
            <a:ext cx="1707307" cy="1601724"/>
          </a:xfrm>
          <a:prstGeom prst="rect">
            <a:avLst/>
          </a:prstGeom>
        </p:spPr>
      </p:pic>
      <p:pic>
        <p:nvPicPr>
          <p:cNvPr id="24" name="Рисунок 23" descr="rasporyadok-dnya-rebyonok.jpg"/>
          <p:cNvPicPr>
            <a:picLocks noChangeAspect="1"/>
          </p:cNvPicPr>
          <p:nvPr/>
        </p:nvPicPr>
        <p:blipFill>
          <a:blip r:embed="rId12" cstate="print"/>
          <a:stretch>
            <a:fillRect/>
          </a:stretch>
        </p:blipFill>
        <p:spPr>
          <a:xfrm>
            <a:off x="6286512" y="5929330"/>
            <a:ext cx="1295819" cy="92867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праведливость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335</TotalTime>
  <Words>237</Words>
  <Application>Microsoft Office PowerPoint</Application>
  <PresentationFormat>Экран (4:3)</PresentationFormat>
  <Paragraphs>110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Тема Office</vt:lpstr>
      <vt:lpstr>Слайд 1</vt:lpstr>
      <vt:lpstr>Слайд 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cp:lastModifiedBy>katlvk</cp:lastModifiedBy>
  <cp:revision>37</cp:revision>
  <dcterms:modified xsi:type="dcterms:W3CDTF">2021-11-19T04:36:22Z</dcterms:modified>
</cp:coreProperties>
</file>