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77" r:id="rId3"/>
    <p:sldId id="267" r:id="rId4"/>
    <p:sldId id="268" r:id="rId5"/>
    <p:sldId id="269" r:id="rId6"/>
    <p:sldId id="270" r:id="rId7"/>
    <p:sldId id="271" r:id="rId8"/>
    <p:sldId id="260" r:id="rId9"/>
    <p:sldId id="272" r:id="rId10"/>
    <p:sldId id="258" r:id="rId11"/>
    <p:sldId id="275" r:id="rId12"/>
    <p:sldId id="276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2564C0-BB0D-4F5F-82D8-F590C17BE873}" type="datetimeFigureOut">
              <a:rPr lang="ru-RU" smtClean="0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9EACFDBF-DEEB-45D1-88AB-4AC60DFBE2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7DEBFF-772C-4B02-BCFA-FA95F6AD723F}" type="datetimeFigureOut">
              <a:rPr lang="ru-RU" smtClean="0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AD036F-4F6E-4D12-B5D7-E8CC6BB2F74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ED4C6B-9032-4C4D-B43F-A2F874D5D027}" type="datetimeFigureOut">
              <a:rPr lang="ru-RU" smtClean="0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EAAA0D-7CED-403E-BB54-1308D59DCE5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7C147-8092-491C-9C76-4BD12E10921C}" type="datetimeFigureOut">
              <a:rPr lang="ru-RU" smtClean="0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5E8B851E-774F-443B-A9A4-692DBA4C44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F8F894-9B1E-43BA-9E77-260F3478F37E}" type="datetimeFigureOut">
              <a:rPr lang="ru-RU" smtClean="0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FB269E-43FA-4F02-82C8-C0AE914F2F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907533-D9C4-43C0-B9EF-26535291A402}" type="datetimeFigureOut">
              <a:rPr lang="ru-RU" smtClean="0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BC70AA-3DF3-4FEF-A4E4-D1CABD8622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94B9EB-B8AC-41CE-B128-AB638141BD74}" type="datetimeFigureOut">
              <a:rPr lang="ru-RU" smtClean="0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D17D2667-69A8-4518-8A32-1ED7625A34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3581A4-219E-4C91-9945-91DD5F35E2A1}" type="datetimeFigureOut">
              <a:rPr lang="ru-RU" smtClean="0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084BC7-8174-4CB8-855B-67A5F27B77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6C52C3-DEF0-4A02-8404-E55E50ED56CE}" type="datetimeFigureOut">
              <a:rPr lang="ru-RU" smtClean="0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C9D9-8F86-460D-9FDF-14381196A1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964264-FB7B-4D3E-AD2C-E6CE358D08F8}" type="datetimeFigureOut">
              <a:rPr lang="ru-RU" smtClean="0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E783C-D1DA-42F2-AA59-323248F550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AE3932-0AD8-48A3-9E63-8D2F7868FB4A}" type="datetimeFigureOut">
              <a:rPr lang="ru-RU" smtClean="0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30A60-D0EB-4892-AF76-DF7D8B50EC2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F91500B-D512-4535-87AC-851DDC444CAB}" type="datetimeFigureOut">
              <a:rPr lang="ru-RU" smtClean="0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FA2630A-A107-48E2-831D-3D8DD32789F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Пользователь\Desktop\9 мая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61" y="332656"/>
            <a:ext cx="8986335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10244" name="Picture 2" descr="C:\Users\Администратор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 descr="C:\Users\Пользователь\Desktop\новости1\что где когда 2019.jpg"/>
          <p:cNvPicPr>
            <a:picLocks noChangeAspect="1" noChangeArrowheads="1"/>
          </p:cNvPicPr>
          <p:nvPr/>
        </p:nvPicPr>
        <p:blipFill>
          <a:blip r:embed="rId3" cstate="print"/>
          <a:srcRect l="3342" t="1215" r="1400" b="1574"/>
          <a:stretch>
            <a:fillRect/>
          </a:stretch>
        </p:blipFill>
        <p:spPr bwMode="auto">
          <a:xfrm>
            <a:off x="2771800" y="188640"/>
            <a:ext cx="3642705" cy="5112568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67544" y="6209928"/>
            <a:ext cx="8424936" cy="5314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Военно-патриотическая игра </a:t>
            </a:r>
            <a:r>
              <a:rPr kumimoji="0" lang="ru-RU" sz="28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«Что?</a:t>
            </a:r>
            <a:r>
              <a:rPr kumimoji="0" lang="ru-RU" sz="2800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Где? Когда?</a:t>
            </a:r>
            <a:r>
              <a:rPr kumimoji="0" lang="ru-RU" sz="28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12292" name="Picture 2" descr="C:\Users\Администратор\Desktop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2" descr="C:\Users\836D~1\AppData\Local\Temp\Rar$DIa2236.46297\IMG_20190426_110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39688"/>
            <a:ext cx="7215187" cy="677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11560" y="5949280"/>
            <a:ext cx="7560840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Всероссийское тестирование по истории ВОВ</a:t>
            </a:r>
            <a:endParaRPr kumimoji="0" lang="ru-RU" sz="2800" i="0" u="none" strike="noStrike" kern="120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B0F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13316" name="Picture 2" descr="C:\Users\Администратор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2" descr="C:\Users\836D~1\AppData\Local\Temp\Rar$DIa2236.2406\IMG_20190426_110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88640"/>
            <a:ext cx="4675339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115616" y="6165304"/>
            <a:ext cx="7560840" cy="5486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Всероссийское тестирование по истории ВОВ</a:t>
            </a:r>
            <a:endParaRPr kumimoji="0" lang="ru-RU" sz="2800" i="0" u="none" strike="noStrike" kern="120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B0F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052" name="Picture 2" descr="C:\Users\Администратор\Desktop\г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Администратор\Desktop\акция  Ирша\IMG_20190506_125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0799" y="428625"/>
            <a:ext cx="4814576" cy="609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547664" y="5661248"/>
            <a:ext cx="7200800" cy="965969"/>
          </a:xfrm>
        </p:spPr>
        <p:txBody>
          <a:bodyPr>
            <a:normAutofit/>
          </a:bodyPr>
          <a:lstStyle/>
          <a:p>
            <a:r>
              <a:rPr lang="ru-RU" sz="40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Акция «Георгиевская ленточка»</a:t>
            </a:r>
            <a:endParaRPr lang="ru-RU" sz="4000" cap="none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076" name="Picture 2" descr="C:\Users\Администратор\Desktop\г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3" descr="C:\Users\Администратор\Desktop\акция  Ирша\IMG_20190506_1254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47664" y="5661248"/>
            <a:ext cx="7200800" cy="965969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Акция «Георгиевская ленточка»</a:t>
            </a:r>
            <a:endParaRPr kumimoji="0" lang="ru-RU" sz="4000" b="0" i="0" u="none" strike="noStrike" kern="120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100" name="Picture 2" descr="C:\Users\Администратор\Desktop\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3" descr="C:\Users\Администратор\Desktop\акция  Ирша\IMG_20190506_1309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268760"/>
            <a:ext cx="3787899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43608" y="5661248"/>
            <a:ext cx="7200800" cy="965969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Акция «Георгиевская ленточка»</a:t>
            </a:r>
            <a:endParaRPr kumimoji="0" lang="ru-RU" sz="4000" b="0" i="0" u="none" strike="noStrike" kern="120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124" name="Picture 2" descr="C:\Users\Администратор\Desktop\г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913"/>
            <a:ext cx="9334500" cy="67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3" descr="C:\Users\Администратор\Desktop\акция  Ирша\IMG_20190506_131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0" y="857250"/>
            <a:ext cx="3647306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15616" y="5733256"/>
            <a:ext cx="7200800" cy="965969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Акция «Георгиевская ленточка»</a:t>
            </a:r>
            <a:endParaRPr kumimoji="0" lang="ru-RU" sz="4000" b="0" i="0" u="none" strike="noStrike" kern="120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6148" name="Picture 2" descr="C:\Users\Администратор\Desktop\г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16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3" descr="C:\Users\Администратор\Desktop\акция  Ирша\IMG_20190506_131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692696"/>
            <a:ext cx="4013622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71600" y="5517232"/>
            <a:ext cx="7200800" cy="965969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Акция «Георгиевская ленточка»</a:t>
            </a:r>
            <a:endParaRPr kumimoji="0" lang="ru-RU" sz="4000" b="0" i="0" u="none" strike="noStrike" kern="120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7172" name="Picture 2" descr="C:\Users\Администратор\Desktop\г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3" descr="C:\Users\Администратор\Desktop\акция  Ирша\IMG_20190506_131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13" y="0"/>
            <a:ext cx="5072062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47664" y="5661248"/>
            <a:ext cx="7200800" cy="965969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Акция «Георгиевская ленточка»</a:t>
            </a:r>
            <a:endParaRPr kumimoji="0" lang="ru-RU" sz="4000" b="0" i="0" u="none" strike="noStrike" kern="120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8196" name="Picture 2" descr="C:\Users\Администратор\Desktop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C:\Users\Библиотека-2\Desktop\IMG_16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0"/>
            <a:ext cx="6192747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51520" y="6093296"/>
            <a:ext cx="8424936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Военно-патриотическая игра </a:t>
            </a:r>
            <a:r>
              <a:rPr kumimoji="0" lang="ru-RU" sz="28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«Что?</a:t>
            </a:r>
            <a:r>
              <a:rPr kumimoji="0" lang="ru-RU" sz="2800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Где? Когда?</a:t>
            </a:r>
            <a:r>
              <a:rPr kumimoji="0" lang="ru-RU" sz="28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9220" name="Picture 2" descr="C:\Users\Администратор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C:\Users\Библиотека-2\Desktop\IMG_18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6800" y="0"/>
            <a:ext cx="68972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7544" y="5949280"/>
            <a:ext cx="8424936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Военно-патриотическая игра </a:t>
            </a:r>
            <a:r>
              <a:rPr kumimoji="0" lang="ru-RU" sz="28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«Что?</a:t>
            </a:r>
            <a:r>
              <a:rPr kumimoji="0" lang="ru-RU" sz="2800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Где? Когда?</a:t>
            </a:r>
            <a:r>
              <a:rPr kumimoji="0" lang="ru-RU" sz="28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78</TotalTime>
  <Words>67</Words>
  <Application>Microsoft Office PowerPoint</Application>
  <PresentationFormat>Экран (4:3)</PresentationFormat>
  <Paragraphs>11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Трек</vt:lpstr>
      <vt:lpstr>Слайд 1</vt:lpstr>
      <vt:lpstr>Акция «Георгиевская ленточка»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</cp:lastModifiedBy>
  <cp:revision>11</cp:revision>
  <dcterms:created xsi:type="dcterms:W3CDTF">2019-05-06T07:39:09Z</dcterms:created>
  <dcterms:modified xsi:type="dcterms:W3CDTF">2019-05-14T11:21:07Z</dcterms:modified>
</cp:coreProperties>
</file>