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62" r:id="rId4"/>
    <p:sldId id="271" r:id="rId5"/>
    <p:sldId id="263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0215" autoAdjust="0"/>
  </p:normalViewPr>
  <p:slideViewPr>
    <p:cSldViewPr>
      <p:cViewPr varScale="1">
        <p:scale>
          <a:sx n="82" d="100"/>
          <a:sy n="82" d="100"/>
        </p:scale>
        <p:origin x="-9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6930-D5D5-4528-9973-592D18E4550C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A31C-FAB7-409D-9A51-D619D50A54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A31C-FAB7-409D-9A51-D619D50A541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947F-4DEA-4FD7-8B66-5937684EEAF7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65E9-1C46-47AD-BB56-5065FD6E6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211016_nemetskaya-tkan-sahco-kollektsiya-palazzo-artikul-2659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628" y="642925"/>
            <a:ext cx="3929090" cy="3000396"/>
          </a:xfrm>
        </p:spPr>
        <p:txBody>
          <a:bodyPr>
            <a:normAutofit/>
          </a:bodyPr>
          <a:lstStyle/>
          <a:p>
            <a:pPr lvl="0" algn="r">
              <a:buNone/>
            </a:pP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 </a:t>
            </a:r>
          </a:p>
          <a:p>
            <a:pPr lvl="0"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СЛОВАРЬ ЯЗЫКА ПУШКИНА</a:t>
            </a:r>
          </a:p>
        </p:txBody>
      </p:sp>
      <p:pic>
        <p:nvPicPr>
          <p:cNvPr id="3076" name="Picture 4" descr="https://avatars.mds.yandex.net/i?id=6fe3169a458cda601e3fa74b2d76819a66e9672e-920961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6"/>
            <a:ext cx="457203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44" y="4357700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92907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Предлагаем познакомиться с четырёхтомным 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изданным в СССР в 1956-1961 годах.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428610"/>
            <a:ext cx="4286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Виртуальная библиотека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11016_nemetskaya-tkan-sahco-kollektsiya-palazzo-artikul-2659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573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User\Desktop\20250606_100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62"/>
            <a:ext cx="4643470" cy="34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357172"/>
            <a:ext cx="39290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 С. Пушкин обогатил язык русской художественной литературы новыми приёмами стилистического использования народной речи, народной поэзии, новыми правилами стилистического сочетания и объединения разных элементов национального языка</a:t>
            </a: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211016_nemetskaya-tkan-sahco-kollektsiya-palazzo-artikul-2659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714362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словам Гоголя, в Пушкине, в его творчестве   «русская природа, русская душа, русский язык, русский характер отразились в такой же чистоте, в такой очищенной красоте, в какой отражается ландшафт на выпуклой поверхности оптического стекла».</a:t>
            </a:r>
            <a:endParaRPr lang="ru-RU" sz="2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ser\Desktop\20250606_12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800"/>
            <a:ext cx="410846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211016_nemetskaya-tkan-sahco-kollektsiya-palazzo-artikul-2659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4098" name="AutoShape 2" descr="Комсомольский билет Николая Островского. Изображение: фотохроника Т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Журналист Матвей Голубовский работал в газете «Московские ведомости», сотрудничал с другими периодическими изданиями, но душа хотела чего-то иного. И в 1890 году он основал журнал, который назвал «Наука и жизнь». С тех пор на протяжении десяти лет каждую неделю выходили номера журнала, который своей целью ставил просвещение народа и популяризацию научных знаний. Его выпуск прекратился в 1900 году из-за тяжелой болезни издателя: работа на износ и постоянные материальные трудности подорвали здоровье Голубовского. Он переболел тифом, который закончился туберкулезом легких.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ru-RU" sz="2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</a:br>
            <a:endParaRPr kumimoji="0" lang="ru-RU" sz="2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2050" name="Picture 2" descr="C:\Users\User\Desktop\20250606_10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8"/>
            <a:ext cx="3482589" cy="464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29058" y="428610"/>
            <a:ext cx="5072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Задача и цель Словаря –      служить пособием для изучения словесно-художественного творчества А. С. Пушкина, быть ключом к правильному пониманию текста его произведений.   Вместе с тем, Словарь языка Пушкина – важный инструмент и для научного исследования истории изменений словарного состава русского языка XIX и XX веков</a:t>
            </a:r>
            <a:endParaRPr lang="ru-RU" sz="2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211016_nemetskaya-tkan-sahco-kollektsiya-palazzo-artikul-2659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0" y="357172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2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Словарь языка Пушкина представляет собой лексикографический памятник и будет интересен филологам,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 также всем любителям русского языка и его истории.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-lvE_w6m3L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60"/>
            <a:ext cx="8440616" cy="25717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229</Words>
  <Application>Microsoft Office PowerPoint</Application>
  <PresentationFormat>Экран (16:9)</PresentationFormat>
  <Paragraphs>17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178</cp:revision>
  <dcterms:created xsi:type="dcterms:W3CDTF">2023-11-02T10:45:27Z</dcterms:created>
  <dcterms:modified xsi:type="dcterms:W3CDTF">2025-06-06T09:54:09Z</dcterms:modified>
</cp:coreProperties>
</file>