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9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EB07795-D991-4434-B862-1B76726FFC8E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AA41-6AB0-4E81-A79D-996055D1809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9233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795-D991-4434-B862-1B76726FFC8E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AA41-6AB0-4E81-A79D-996055D18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360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795-D991-4434-B862-1B76726FFC8E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AA41-6AB0-4E81-A79D-996055D1809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374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795-D991-4434-B862-1B76726FFC8E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AA41-6AB0-4E81-A79D-996055D18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337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795-D991-4434-B862-1B76726FFC8E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AA41-6AB0-4E81-A79D-996055D1809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845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795-D991-4434-B862-1B76726FFC8E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AA41-6AB0-4E81-A79D-996055D18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807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795-D991-4434-B862-1B76726FFC8E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AA41-6AB0-4E81-A79D-996055D18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687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795-D991-4434-B862-1B76726FFC8E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AA41-6AB0-4E81-A79D-996055D18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667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795-D991-4434-B862-1B76726FFC8E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AA41-6AB0-4E81-A79D-996055D18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193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795-D991-4434-B862-1B76726FFC8E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AA41-6AB0-4E81-A79D-996055D18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33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7795-D991-4434-B862-1B76726FFC8E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AA41-6AB0-4E81-A79D-996055D1809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447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EB07795-D991-4434-B862-1B76726FFC8E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D36AA41-6AB0-4E81-A79D-996055D1809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060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0243" y="4960137"/>
            <a:ext cx="7772400" cy="146304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b="1" dirty="0" smtClean="0">
                <a:solidFill>
                  <a:srgbClr val="0070C0"/>
                </a:solidFill>
                <a:latin typeface="Bad Script" panose="02000000000000000000" pitchFamily="2" charset="0"/>
              </a:rPr>
              <a:t>Зима в рисунках детей</a:t>
            </a:r>
            <a:endParaRPr lang="ru-RU" b="1" dirty="0">
              <a:solidFill>
                <a:srgbClr val="0070C0"/>
              </a:solidFill>
              <a:latin typeface="Bad Script" panose="02000000000000000000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 smtClean="0">
                <a:solidFill>
                  <a:srgbClr val="002060"/>
                </a:solidFill>
              </a:rPr>
              <a:t>Выставка работ </a:t>
            </a:r>
          </a:p>
          <a:p>
            <a:pPr algn="ctr">
              <a:lnSpc>
                <a:spcPct val="100000"/>
              </a:lnSpc>
            </a:pPr>
            <a:r>
              <a:rPr lang="ru-RU" sz="1800" b="1" dirty="0" smtClean="0">
                <a:solidFill>
                  <a:srgbClr val="002060"/>
                </a:solidFill>
              </a:rPr>
              <a:t>учащихся 3 класса </a:t>
            </a:r>
          </a:p>
          <a:p>
            <a:pPr algn="ctr">
              <a:lnSpc>
                <a:spcPct val="100000"/>
              </a:lnSpc>
            </a:pPr>
            <a:r>
              <a:rPr lang="ru-RU" sz="1800" b="1" dirty="0" smtClean="0">
                <a:solidFill>
                  <a:srgbClr val="002060"/>
                </a:solidFill>
              </a:rPr>
              <a:t>ДОП «Основы изобразительной грамоты»</a:t>
            </a:r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97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27" y="0"/>
            <a:ext cx="104171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7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099" y="2627306"/>
            <a:ext cx="4913802" cy="16033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439" y="0"/>
            <a:ext cx="9495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8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48" y="0"/>
            <a:ext cx="102421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1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" y="0"/>
            <a:ext cx="10149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9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48" y="0"/>
            <a:ext cx="101455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94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61" y="0"/>
            <a:ext cx="102214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1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0" y="0"/>
            <a:ext cx="100834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37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30" y="0"/>
            <a:ext cx="100561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47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13" y="0"/>
            <a:ext cx="102039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69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</TotalTime>
  <Words>15</Words>
  <Application>Microsoft Office PowerPoint</Application>
  <PresentationFormat>Широкоэкранный</PresentationFormat>
  <Paragraphs>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Bad Script</vt:lpstr>
      <vt:lpstr>Calibri</vt:lpstr>
      <vt:lpstr>Tw Cen MT</vt:lpstr>
      <vt:lpstr>Tw Cen MT Condensed</vt:lpstr>
      <vt:lpstr>Wingdings 3</vt:lpstr>
      <vt:lpstr>Интеграл</vt:lpstr>
      <vt:lpstr>Зима в рисунках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Зима в рисунках детей</dc:title>
  <dc:creator>Кнутова Е П</dc:creator>
  <cp:lastModifiedBy>Кнутова Е П</cp:lastModifiedBy>
  <cp:revision>3</cp:revision>
  <dcterms:created xsi:type="dcterms:W3CDTF">2024-01-18T02:45:45Z</dcterms:created>
  <dcterms:modified xsi:type="dcterms:W3CDTF">2024-01-18T03:02:12Z</dcterms:modified>
</cp:coreProperties>
</file>