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1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DA08296-40F2-4D01-B1F5-2BD083ABDF71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B3DB65E-2015-4582-93FE-C742179AAD8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6632"/>
            <a:ext cx="9036496" cy="6741368"/>
          </a:xfrm>
        </p:spPr>
        <p:txBody>
          <a:bodyPr>
            <a:normAutofit lnSpcReduction="10000"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Ролевые игры в классе фортепиано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младших классов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видеоприложением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Выполнила преподаватель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«Называевская ДШИ»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Пермякова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С.Е. 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ripple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творческого мышления учащихся на основе креативной работы со старинным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уртекстом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59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53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                       </a:t>
            </a: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</a:t>
            </a: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-научить передавать тембровые особенности звучания старинных инструментов с помощью фортепиано;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-освоить технологию развертывания клавирного текста в партитуру;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-овладеть технологией партитурного чтения и расшифровкой смысловых структур старинных текстов.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80599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связи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используется в дисциплинах ДШИ: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Солфеджио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«Фортепиано»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«Чтение с листа»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«Фортепианный ансамбль»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1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Визуальные представления об эпохе: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использование медиа средств,               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компьютера, аудио видео техники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7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76672"/>
            <a:ext cx="8136904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</a:t>
            </a:r>
            <a:r>
              <a:rPr lang="ru-RU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Навыки приобретенные детьми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-грамотная выразительная артикуляция текста на интонационно-образной основе;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-владение семантическими представлениями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диапозоне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словаря мигрирующих интонационных формул барокко;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-участие в диалогической музыкально-речевой коммуникации с использованием навыков преобразования(вертикальная зеркальная перестановка,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регистровка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дублировка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603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676456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-развертывание первоначального авторского текста в смысловую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quasi-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оркестровую и ансамблевую партитуру;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-владение целостным  «партитурным» видением смысловых структур, необходимых для чтения музыкального текста любого стиля на всех этапах его освоения;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-изучение в течении короткого времени большого количества музыкальных произведений  и приобретение опыта общения со стилем эпохи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000">
        <p14:ripple/>
      </p:transition>
    </mc:Choice>
    <mc:Fallback xmlns="">
      <p:transition spd="slow" advClick="0" advTm="3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практической семантики глубоко проникает в тайны смысловой организации музыкального текста и в значительной степени помогает воспитывать аналитическую культуру музыканта и творчески активного исполнителя</a:t>
            </a:r>
          </a:p>
        </p:txBody>
      </p:sp>
    </p:spTree>
    <p:extLst>
      <p:ext uri="{BB962C8B-B14F-4D97-AF65-F5344CB8AC3E}">
        <p14:creationId xmlns:p14="http://schemas.microsoft.com/office/powerpoint/2010/main" val="32893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23000">
        <p14:ripple/>
      </p:transition>
    </mc:Choice>
    <mc:Fallback xmlns="">
      <p:transition spd="slow" advClick="0" advTm="12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158</TotalTime>
  <Words>255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Графика-1</cp:lastModifiedBy>
  <cp:revision>17</cp:revision>
  <dcterms:created xsi:type="dcterms:W3CDTF">2014-03-17T14:12:06Z</dcterms:created>
  <dcterms:modified xsi:type="dcterms:W3CDTF">2018-09-28T08:34:22Z</dcterms:modified>
</cp:coreProperties>
</file>