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c4dea44daba213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cc4dea44daba213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cc4dea44daba21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cc4dea44daba21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cc4dea44daba21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cc4dea44daba21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cc4dea44daba21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cc4dea44daba21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cc4dea44daba21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cc4dea44daba21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cc4dea44daba21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cc4dea44daba21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c4dea44daba21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cc4dea44daba21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cc4dea44daba21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cc4dea44daba21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cc4dea44daba21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cc4dea44daba21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cc4dea44daba21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cc4dea44daba21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 b="1">
                <a:solidFill>
                  <a:srgbClr val="FF00FF"/>
                </a:solidFill>
              </a:rPr>
              <a:t>Финикия</a:t>
            </a:r>
            <a:endParaRPr sz="6200" b="1">
              <a:solidFill>
                <a:srgbClr val="FF00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C1130"/>
                </a:solidFill>
              </a:rPr>
              <a:t>«Страна пурпура»</a:t>
            </a:r>
            <a:endParaRPr>
              <a:solidFill>
                <a:srgbClr val="4C113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987" y="-506473"/>
            <a:ext cx="3222225" cy="275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83941" y="867747"/>
            <a:ext cx="2515575" cy="27589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06DC4F1E-AA5A-460D-90A3-7B15DB7B392A}"/>
              </a:ext>
            </a:extLst>
          </p:cNvPr>
          <p:cNvSpPr txBox="1">
            <a:spLocks/>
          </p:cNvSpPr>
          <p:nvPr/>
        </p:nvSpPr>
        <p:spPr>
          <a:xfrm>
            <a:off x="5145204" y="4624248"/>
            <a:ext cx="5635617" cy="519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ru-RU" sz="1800"/>
              <a:t>Автор: Конькова Т.П.</a:t>
            </a:r>
          </a:p>
          <a:p>
            <a:pPr marL="0" indent="0"/>
            <a:r>
              <a:rPr lang="ru-RU" sz="1800"/>
              <a:t>МОУ «Васильевская СОШ»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8D3AE0-F3B7-4F03-B078-382BAD412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2929"/>
            <a:ext cx="8839200" cy="1538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301" y="-110347"/>
            <a:ext cx="2640902" cy="22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" y="3373994"/>
            <a:ext cx="2450225" cy="19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423DF2-63E0-4A7A-A635-9C58B33DE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Д/з: учить определения в тетради (п.15 в учебнике)</a:t>
            </a:r>
            <a:endParaRPr/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216776" y="2659149"/>
            <a:ext cx="3133376" cy="26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649" y="2669639"/>
            <a:ext cx="2640902" cy="226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80641">
            <a:off x="4019031" y="-466668"/>
            <a:ext cx="2640901" cy="22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6112" y="428526"/>
            <a:ext cx="9360125" cy="428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147475" y="118400"/>
            <a:ext cx="6539700" cy="25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Финикия богата кедровыми лесами, но там мало плодородной почвы. Поэтому жители ловили рыбу.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848" y="-335017"/>
            <a:ext cx="2156021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3101" y="2132580"/>
            <a:ext cx="3543400" cy="30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03603" y="2716267"/>
            <a:ext cx="8536800" cy="22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274E13"/>
                </a:solidFill>
              </a:rPr>
              <a:t>Финикийцы занимались торговлей. </a:t>
            </a:r>
            <a:r>
              <a:rPr lang="ru" b="1">
                <a:solidFill>
                  <a:srgbClr val="38761D"/>
                </a:solidFill>
              </a:rPr>
              <a:t>Тир, Библ, Сидон, Арвад</a:t>
            </a:r>
            <a:r>
              <a:rPr lang="ru" b="1">
                <a:solidFill>
                  <a:srgbClr val="274E13"/>
                </a:solidFill>
              </a:rPr>
              <a:t> стали крупнейшими центрами ремесла и торговли Древнего мира.</a:t>
            </a:r>
            <a:endParaRPr b="1">
              <a:solidFill>
                <a:srgbClr val="274E13"/>
              </a:solidFill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11267" flipH="1">
            <a:off x="1144475" y="-540475"/>
            <a:ext cx="3374976" cy="245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160733">
            <a:off x="5278048" y="-270717"/>
            <a:ext cx="2093902" cy="191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C26B32-10C4-44B9-B642-0B839ECE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" y="91535"/>
            <a:ext cx="601702" cy="6017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3701126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Однако эти города были независимы друг от друга. У финикийцев так и не образовалось единого государства.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769" y="-2"/>
            <a:ext cx="7416470" cy="339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6838303" y="1545464"/>
            <a:ext cx="2870625" cy="26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37948" y="3392384"/>
            <a:ext cx="8707500" cy="120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38761D"/>
                </a:solidFill>
              </a:rPr>
              <a:t>Колония — поселение, основанное переселенцами из других земель.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2400" y="570177"/>
            <a:ext cx="88986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2"/>
                </a:solidFill>
              </a:rPr>
              <a:t>Торговля с дальними странами была очень выгодной, и, чтобы закрепиться в этих краях, финикийцы основывали свои поселения для постоянной торговли. Такие поселения называются </a:t>
            </a:r>
            <a:r>
              <a:rPr lang="ru" sz="2100" b="1">
                <a:solidFill>
                  <a:srgbClr val="38761D"/>
                </a:solidFill>
              </a:rPr>
              <a:t>колониями</a:t>
            </a:r>
            <a:r>
              <a:rPr lang="ru" sz="2100">
                <a:solidFill>
                  <a:schemeClr val="dk2"/>
                </a:solidFill>
              </a:rPr>
              <a:t>.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/>
              <a:t>В Африке находилась самая известная колония финикийцев — </a:t>
            </a:r>
            <a:r>
              <a:rPr lang="ru" sz="2800" b="1">
                <a:solidFill>
                  <a:srgbClr val="990000"/>
                </a:solidFill>
              </a:rPr>
              <a:t>Карфаген</a:t>
            </a:r>
            <a:r>
              <a:rPr lang="ru" sz="2800"/>
              <a:t>, основанный в IX веке до н. э. выходцами из Тира. По легенде, местные жители разрешили поселенцам купить </a:t>
            </a:r>
            <a:r>
              <a:rPr lang="ru" sz="2800">
                <a:solidFill>
                  <a:srgbClr val="FF0000"/>
                </a:solidFill>
              </a:rPr>
              <a:t>столько земли, сколько покроет одна бычья шкура.</a:t>
            </a:r>
            <a:r>
              <a:rPr lang="ru" sz="2800"/>
              <a:t> Первая царица города — Дидона — </a:t>
            </a:r>
            <a:r>
              <a:rPr lang="ru" sz="2800">
                <a:solidFill>
                  <a:srgbClr val="CC0000"/>
                </a:solidFill>
              </a:rPr>
              <a:t>разрезала её на узкие полоски и опоясала получившимся ремнём большой холм. </a:t>
            </a:r>
            <a:r>
              <a:rPr lang="ru" sz="2800"/>
              <a:t>Позже Карфаген из маленького городка превратился в одно из крупнейших государств Средиземноморья.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00" y="-160448"/>
            <a:ext cx="8781400" cy="530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34400" y="321900"/>
            <a:ext cx="4437600" cy="44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простоты и удобства торговли финикийцы значительно преобразовали </a:t>
            </a:r>
            <a:r>
              <a:rPr lang="ru" b="1">
                <a:solidFill>
                  <a:srgbClr val="B45F06"/>
                </a:solidFill>
              </a:rPr>
              <a:t>клинопись</a:t>
            </a:r>
            <a:r>
              <a:rPr lang="ru"/>
              <a:t>, превратив её в хорошо известный нам </a:t>
            </a:r>
            <a:r>
              <a:rPr lang="ru" b="1">
                <a:solidFill>
                  <a:srgbClr val="38761D"/>
                </a:solidFill>
              </a:rPr>
              <a:t>алфавит</a:t>
            </a:r>
            <a:r>
              <a:rPr lang="ru"/>
              <a:t>. Теперь в нём не было знаков, которые соответствуют словам, их заменили буквы, каждая из которых подходит определённому звуку.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7" y="581183"/>
            <a:ext cx="4629000" cy="415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Экран (16:9)</PresentationFormat>
  <Paragraphs>12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Финикия</vt:lpstr>
      <vt:lpstr>Презентация PowerPoint</vt:lpstr>
      <vt:lpstr>Финикия богата кедровыми лесами, но там мало плодородной почвы. Поэтому жители ловили рыбу.</vt:lpstr>
      <vt:lpstr>Финикийцы занимались торговлей. Тир, Библ, Сидон, Арвад стали крупнейшими центрами ремесла и торговли Древнего мира.</vt:lpstr>
      <vt:lpstr>Однако эти города были независимы друг от друга. У финикийцев так и не образовалось единого государства.</vt:lpstr>
      <vt:lpstr>Колония — поселение, основанное переселенцами из других земель.</vt:lpstr>
      <vt:lpstr>В Африке находилась самая известная колония финикийцев — Карфаген, основанный в IX веке до н. э. выходцами из Тира. По легенде, местные жители разрешили поселенцам купить столько земли, сколько покроет одна бычья шкура. Первая царица города — Дидона — разрезала её на узкие полоски и опоясала получившимся ремнём большой холм. Позже Карфаген из маленького городка превратился в одно из крупнейших государств Средиземноморья.</vt:lpstr>
      <vt:lpstr>Презентация PowerPoint</vt:lpstr>
      <vt:lpstr>Для простоты и удобства торговли финикийцы значительно преобразовали клинопись, превратив её в хорошо известный нам алфавит. Теперь в нём не было знаков, которые соответствуют словам, их заменили буквы, каждая из которых подходит определённому звуку.</vt:lpstr>
      <vt:lpstr>Презентация PowerPoint</vt:lpstr>
      <vt:lpstr>Д/з: учить определения в тетради (п.15 в учебнике)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Финикия</dc:title>
  <cp:lastModifiedBy>Владимир Федулов</cp:lastModifiedBy>
  <cp:revision>1</cp:revision>
  <dcterms:modified xsi:type="dcterms:W3CDTF">2025-05-29T12:00:28Z</dcterms:modified>
</cp:coreProperties>
</file>