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6ab65f3a4853e8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6ab65f3a4853e8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6ab65f3a4853e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6ab65f3a4853e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6ab65f3a4853e8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6ab65f3a4853e8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6ab65f3a4853e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6ab65f3a4853e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6ab65f3a4853e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6ab65f3a4853e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6ab65f3a4853e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6ab65f3a4853e8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6ab65f3a4853e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6ab65f3a4853e8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6ab65f3a4853e8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6ab65f3a4853e8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B5394"/>
                </a:solidFill>
              </a:rPr>
              <a:t>Древняя Греция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145204" y="4624248"/>
            <a:ext cx="5635617" cy="519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Автор: Конькова Т.П.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МОУ «Васильевская СОШ»</a:t>
            </a:r>
            <a:endParaRPr sz="18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58567">
            <a:off x="-1482437" y="2638898"/>
            <a:ext cx="4019549" cy="410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9">
            <a:off x="6337065" y="-3003497"/>
            <a:ext cx="5557424" cy="567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A0CDA-5BE6-4764-BB0E-D1C0C44E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2067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697" y="180269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XVI в. до н. э. на полуострове </a:t>
            </a:r>
            <a:r>
              <a:rPr lang="ru" b="1">
                <a:solidFill>
                  <a:srgbClr val="0B5394"/>
                </a:solidFill>
              </a:rPr>
              <a:t>Пелопоннес</a:t>
            </a:r>
            <a:r>
              <a:rPr lang="ru"/>
              <a:t> начала развиваться </a:t>
            </a:r>
            <a:r>
              <a:rPr lang="ru" b="1">
                <a:solidFill>
                  <a:srgbClr val="0B5394"/>
                </a:solidFill>
              </a:rPr>
              <a:t>ахейская цивилизация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Наиболее сильным среди греческих городов были </a:t>
            </a:r>
            <a:r>
              <a:rPr lang="ru" b="1">
                <a:solidFill>
                  <a:srgbClr val="0B5394"/>
                </a:solidFill>
              </a:rPr>
              <a:t>Микены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473544" y="3237817"/>
            <a:ext cx="1754014" cy="1754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374928" y="2492436"/>
            <a:ext cx="453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греков существовала легенда, что стены Микен возвели </a:t>
            </a:r>
            <a:r>
              <a:rPr lang="ru" b="1">
                <a:solidFill>
                  <a:srgbClr val="0B5394"/>
                </a:solidFill>
              </a:rPr>
              <a:t>циклопы</a:t>
            </a:r>
            <a:r>
              <a:rPr lang="ru"/>
              <a:t> — одноглазые великаны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22" y="0"/>
            <a:ext cx="398428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Жители </a:t>
            </a:r>
            <a:r>
              <a:rPr lang="ru" b="1">
                <a:solidFill>
                  <a:srgbClr val="0B5394"/>
                </a:solidFill>
              </a:rPr>
              <a:t>Микен</a:t>
            </a:r>
            <a:r>
              <a:rPr lang="ru"/>
              <a:t> выращивали оливки, виноград и зерно, делали вино, посуду и бронзовые орудия. Они были очень </a:t>
            </a:r>
            <a:r>
              <a:rPr lang="ru" b="1">
                <a:solidFill>
                  <a:srgbClr val="0B5394"/>
                </a:solidFill>
              </a:rPr>
              <a:t>воинственными</a:t>
            </a:r>
            <a:r>
              <a:rPr lang="ru"/>
              <a:t>, часто совершали военные походы.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8466" y="3243580"/>
            <a:ext cx="4455250" cy="44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5505" y="3698144"/>
            <a:ext cx="5326125" cy="5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61651" y="2571738"/>
            <a:ext cx="4084750" cy="40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02200" y="30497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Чтобы обеспечить защиту со стороны моря, была построена крепость </a:t>
            </a:r>
            <a:r>
              <a:rPr lang="ru" b="1">
                <a:solidFill>
                  <a:srgbClr val="0B5394"/>
                </a:solidFill>
              </a:rPr>
              <a:t>Тиринф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962" y="1333334"/>
            <a:ext cx="5845074" cy="39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2238155" y="3248073"/>
            <a:ext cx="1933422" cy="193342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Вокруг этой крепости существовал город. </a:t>
            </a:r>
            <a:r>
              <a:rPr lang="ru" b="1">
                <a:solidFill>
                  <a:srgbClr val="0B5394"/>
                </a:solidFill>
              </a:rPr>
              <a:t>Тиринф</a:t>
            </a:r>
            <a:r>
              <a:rPr lang="ru"/>
              <a:t> считают родиной легендарного героя </a:t>
            </a:r>
            <a:r>
              <a:rPr lang="ru" b="1">
                <a:solidFill>
                  <a:srgbClr val="0B5394"/>
                </a:solidFill>
              </a:rPr>
              <a:t>Геракла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73397">
            <a:off x="86710" y="3125344"/>
            <a:ext cx="23241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21197-E3A8-42A6-A558-91A7E560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2067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763" y="-526338"/>
            <a:ext cx="5884474" cy="588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Согласно легенде, около 1200 г. до н. э. началась </a:t>
            </a:r>
            <a:r>
              <a:rPr lang="ru" b="1">
                <a:solidFill>
                  <a:srgbClr val="0B5394"/>
                </a:solidFill>
              </a:rPr>
              <a:t>Троянская война</a:t>
            </a:r>
            <a:endParaRPr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B5394"/>
                </a:solidFill>
              </a:rPr>
              <a:t>Греческие войска осадили столицу царства — Трою.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25877">
            <a:off x="-831149" y="3251035"/>
            <a:ext cx="3347465" cy="334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76682" y="-1889890"/>
            <a:ext cx="3347466" cy="33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07276" y="215084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Предания о победах ахейцев над троянцами передавались из уст в уста благодаря поэтам-певцам. По легенде именно эти разрозненные песни объединил поэт </a:t>
            </a:r>
            <a:r>
              <a:rPr lang="ru" b="1">
                <a:solidFill>
                  <a:srgbClr val="0B5394"/>
                </a:solidFill>
              </a:rPr>
              <a:t>Гомер</a:t>
            </a:r>
            <a:r>
              <a:rPr lang="ru"/>
              <a:t>, создавший поэмы </a:t>
            </a:r>
            <a:r>
              <a:rPr lang="ru" b="1">
                <a:solidFill>
                  <a:srgbClr val="0B5394"/>
                </a:solidFill>
              </a:rPr>
              <a:t>«Илиада»</a:t>
            </a:r>
            <a:r>
              <a:rPr lang="ru"/>
              <a:t> и </a:t>
            </a:r>
            <a:r>
              <a:rPr lang="ru" b="1">
                <a:solidFill>
                  <a:srgbClr val="0B5394"/>
                </a:solidFill>
              </a:rPr>
              <a:t>«Одиссея»</a:t>
            </a:r>
            <a:r>
              <a:rPr lang="ru"/>
              <a:t>.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008EE-368E-46CC-8257-D71D8241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" y="2067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156</Words>
  <Application>Microsoft Office PowerPoint</Application>
  <PresentationFormat>Экран (16:9)</PresentationFormat>
  <Paragraphs>14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Древняя Греция</vt:lpstr>
      <vt:lpstr>В XVI в. до н. э. на полуострове Пелопоннес начала развиваться ахейская цивилизация  Наиболее сильным среди греческих городов были Микены</vt:lpstr>
      <vt:lpstr>У греков существовала легенда, что стены Микен возвели циклопы — одноглазые великаны </vt:lpstr>
      <vt:lpstr>Жители Микен выращивали оливки, виноград и зерно, делали вино, посуду и бронзовые орудия. Они были очень воинственными, часто совершали военные походы.</vt:lpstr>
      <vt:lpstr>Чтобы обеспечить защиту со стороны моря, была построена крепость Тиринф</vt:lpstr>
      <vt:lpstr>Вокруг этой крепости существовал город. Тиринф считают родиной легендарного героя Геракла</vt:lpstr>
      <vt:lpstr>Презентация PowerPoint</vt:lpstr>
      <vt:lpstr>Согласно легенде, около 1200 г. до н. э. началась Троянская война  Греческие войска осадили столицу царства — Трою.</vt:lpstr>
      <vt:lpstr>Предания о победах ахейцев над троянцами передавались из уст в уста благодаря поэтам-певцам. По легенде именно эти разрозненные песни объединил поэт Гомер, создавший поэмы «Илиада» и «Одиссея».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Греция</dc:title>
  <cp:lastModifiedBy>Владимир Федулов</cp:lastModifiedBy>
  <cp:revision>2</cp:revision>
  <dcterms:modified xsi:type="dcterms:W3CDTF">2025-05-29T11:59:03Z</dcterms:modified>
</cp:coreProperties>
</file>