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bdb861e699a632c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bdb861e699a632c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bdb861e699a632c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bdb861e699a632c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bdb861e699a632c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bdb861e699a632c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bdb861e699a632c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bdb861e699a632c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bdb861e699a632c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bdb861e699a632c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bdb861e699a632c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bdb861e699a632c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bdb861e699a632c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bdb861e699a632c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bdb861e699a632c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bdb861e699a632c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bdb861e699a632c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bdb861e699a632c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bdb861e699a632c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bdb861e699a632c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Ассирия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Первая в мире империя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11220">
            <a:off x="248139" y="-267803"/>
            <a:ext cx="2005526" cy="181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">
            <a:off x="7751212" y="239321"/>
            <a:ext cx="2005526" cy="181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95698">
            <a:off x="2471075" y="3866703"/>
            <a:ext cx="2005526" cy="18143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5;p13">
            <a:extLst>
              <a:ext uri="{FF2B5EF4-FFF2-40B4-BE49-F238E27FC236}">
                <a16:creationId xmlns:a16="http://schemas.microsoft.com/office/drawing/2014/main" id="{2614981F-BF00-407B-A3C0-ABCA2512882C}"/>
              </a:ext>
            </a:extLst>
          </p:cNvPr>
          <p:cNvSpPr txBox="1">
            <a:spLocks/>
          </p:cNvSpPr>
          <p:nvPr/>
        </p:nvSpPr>
        <p:spPr>
          <a:xfrm>
            <a:off x="5145204" y="4624248"/>
            <a:ext cx="5635617" cy="51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ru-RU" sz="1800"/>
              <a:t>Автор: Конькова Т.П.</a:t>
            </a:r>
          </a:p>
          <a:p>
            <a:pPr marL="0" indent="0"/>
            <a:r>
              <a:rPr lang="ru-RU" sz="1800"/>
              <a:t>МОУ «Васильевская СОШ»</a:t>
            </a:r>
            <a:endParaRPr lang="ru-RU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E90F99-74E3-46A9-9F0E-281B938D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" y="915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Каждая </a:t>
            </a:r>
            <a:r>
              <a:rPr lang="ru" b="1">
                <a:solidFill>
                  <a:srgbClr val="38761D"/>
                </a:solidFill>
              </a:rPr>
              <a:t>сатрапия</a:t>
            </a:r>
            <a:r>
              <a:rPr lang="ru"/>
              <a:t> должна была платить налоги. Самые богатые платили серебром, а бедные — продуктами или товарами.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Была в государстве Дария I и своя монета — </a:t>
            </a:r>
            <a:r>
              <a:rPr lang="ru" b="1">
                <a:solidFill>
                  <a:srgbClr val="38761D"/>
                </a:solidFill>
              </a:rPr>
              <a:t>дарик</a:t>
            </a:r>
            <a:r>
              <a:rPr lang="ru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Дарик — название монеты в Персии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755" y="3327175"/>
            <a:ext cx="3691725" cy="18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FDC5D4-C003-421A-881F-7B430187C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9" y="4397624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Д/з: учить конспект в тетради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697" y="1139229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34343"/>
                </a:solidFill>
              </a:rPr>
              <a:t>Ассирийцы покорили соседние страны, создав первую в мире империю и став самым крупным государством своего времени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9186" y="2967688"/>
            <a:ext cx="3158739" cy="285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57227">
            <a:off x="1145627" y="2967689"/>
            <a:ext cx="3158740" cy="285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58751">
            <a:off x="6388620" y="2142092"/>
            <a:ext cx="2913249" cy="388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2428381" y="3898392"/>
            <a:ext cx="2290181" cy="148166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434343"/>
                </a:solidFill>
              </a:rPr>
              <a:t>Империя</a:t>
            </a:r>
            <a:r>
              <a:rPr lang="ru"/>
              <a:t> — государство, состоящее из захваченных территорий, которые лишены самостоятельности и управляются из единого центра.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3450" y="-520433"/>
            <a:ext cx="2040538" cy="184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2148">
            <a:off x="-215462" y="3424920"/>
            <a:ext cx="2724801" cy="17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785F5C-D6F7-4EE7-9126-7394B2C47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" y="915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2392"/>
            <a:ext cx="9144000" cy="425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0" y="96870"/>
            <a:ext cx="4877700" cy="4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VII в. до н. э. на Ассирию начали нападать кочевники. Особенно среди них выделялись мидийцы, с которыми объединился Вавилон.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5232424" y="3572153"/>
            <a:ext cx="36948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2"/>
                </a:solidFill>
              </a:rPr>
              <a:t>В 612 г. до н. э. Ниневия была взята, и империя рухнула</a:t>
            </a:r>
            <a:endParaRPr sz="2200" b="1">
              <a:solidFill>
                <a:schemeClr val="dk2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272" y="-898634"/>
            <a:ext cx="3611581" cy="326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3176625"/>
            <a:ext cx="2981325" cy="198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Персидская держава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86473">
            <a:off x="371155" y="2910056"/>
            <a:ext cx="2635436" cy="4458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2568" flipH="1">
            <a:off x="7402943" y="2804824"/>
            <a:ext cx="1730772" cy="292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l="15093" t="1226" r="13878" b="3680"/>
          <a:stretch/>
        </p:blipFill>
        <p:spPr>
          <a:xfrm rot="-759985">
            <a:off x="-207571" y="-706642"/>
            <a:ext cx="2000286" cy="26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90528" y="183554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После падения Ассирийской империи за господство стали бороться </a:t>
            </a:r>
            <a:r>
              <a:rPr lang="ru" b="1">
                <a:solidFill>
                  <a:srgbClr val="38761D"/>
                </a:solidFill>
              </a:rPr>
              <a:t>три могущественных государства</a:t>
            </a:r>
            <a:r>
              <a:rPr lang="ru"/>
              <a:t>: Вавилон, Мидия, Лидия.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Всё Междуречье под своей властью вновь смог объединить </a:t>
            </a:r>
            <a:r>
              <a:rPr lang="ru" b="1">
                <a:solidFill>
                  <a:srgbClr val="990000"/>
                </a:solidFill>
              </a:rPr>
              <a:t>Вавилон</a:t>
            </a:r>
            <a:r>
              <a:rPr lang="ru"/>
              <a:t>.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32143">
            <a:off x="-591385" y="3901949"/>
            <a:ext cx="2716961" cy="271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7099"/>
            <a:ext cx="9143999" cy="4376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195430" y="2361057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Царь Персии </a:t>
            </a:r>
            <a:r>
              <a:rPr lang="ru" b="1">
                <a:solidFill>
                  <a:srgbClr val="85200C"/>
                </a:solidFill>
              </a:rPr>
              <a:t>Дарий</a:t>
            </a:r>
            <a:r>
              <a:rPr lang="ru"/>
              <a:t> </a:t>
            </a:r>
            <a:r>
              <a:rPr lang="ru" b="1">
                <a:solidFill>
                  <a:srgbClr val="85200C"/>
                </a:solidFill>
              </a:rPr>
              <a:t>l</a:t>
            </a:r>
            <a:r>
              <a:rPr lang="ru"/>
              <a:t> разделил большую территорию на </a:t>
            </a:r>
            <a:r>
              <a:rPr lang="ru" b="1">
                <a:solidFill>
                  <a:srgbClr val="38761D"/>
                </a:solidFill>
              </a:rPr>
              <a:t>20</a:t>
            </a:r>
            <a:r>
              <a:rPr lang="ru"/>
              <a:t> </a:t>
            </a:r>
            <a:r>
              <a:rPr lang="ru" b="1">
                <a:solidFill>
                  <a:srgbClr val="38761D"/>
                </a:solidFill>
              </a:rPr>
              <a:t>сатрапий —</a:t>
            </a:r>
            <a:r>
              <a:rPr lang="ru"/>
              <a:t> областей во главе с </a:t>
            </a:r>
            <a:r>
              <a:rPr lang="ru" b="1">
                <a:solidFill>
                  <a:srgbClr val="38761D"/>
                </a:solidFill>
              </a:rPr>
              <a:t>сатрапами</a:t>
            </a:r>
            <a:r>
              <a:rPr lang="ru"/>
              <a:t> (правителями), лично назначаемыми царём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396790">
            <a:off x="661666" y="2986098"/>
            <a:ext cx="1982220" cy="335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Экран (16:9)</PresentationFormat>
  <Paragraphs>19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Ассирия</vt:lpstr>
      <vt:lpstr>Ассирийцы покорили соседние страны, создав первую в мире империю и став самым крупным государством своего времени</vt:lpstr>
      <vt:lpstr>Империя — государство, состоящее из захваченных территорий, которые лишены самостоятельности и управляются из единого центра.</vt:lpstr>
      <vt:lpstr>Презентация PowerPoint</vt:lpstr>
      <vt:lpstr>В VII в. до н. э. на Ассирию начали нападать кочевники. Особенно среди них выделялись мидийцы, с которыми объединился Вавилон.</vt:lpstr>
      <vt:lpstr>Персидская держава</vt:lpstr>
      <vt:lpstr>После падения Ассирийской империи за господство стали бороться три могущественных государства: Вавилон, Мидия, Лидия.   Всё Междуречье под своей властью вновь смог объединить Вавилон.</vt:lpstr>
      <vt:lpstr>Презентация PowerPoint</vt:lpstr>
      <vt:lpstr>Царь Персии Дарий l разделил большую территорию на 20 сатрапий — областей во главе с сатрапами (правителями), лично назначаемыми царём  </vt:lpstr>
      <vt:lpstr>Каждая сатрапия должна была платить налоги. Самые богатые платили серебром, а бедные — продуктами или товарами.   Была в государстве Дария I и своя монета — дарик.  Дарик — название монеты в Персии</vt:lpstr>
      <vt:lpstr>Д/з: учить конспект в тетради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Ассирия</dc:title>
  <cp:lastModifiedBy>Владимир Федулов</cp:lastModifiedBy>
  <cp:revision>1</cp:revision>
  <dcterms:modified xsi:type="dcterms:W3CDTF">2025-05-29T12:00:55Z</dcterms:modified>
</cp:coreProperties>
</file>