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2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45ea3e608a045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45ea3e608a045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45ea3e608a0454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45ea3e608a0454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45ea3e608a045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45ea3e608a0454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45ea3e608a045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45ea3e608a045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45ea3e608a045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45ea3e608a045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45ea3e608a045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45ea3e608a045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45ea3e608a045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45ea3e608a0454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45ea3e608a0454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45ea3e608a0454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45ea3e608a0454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45ea3e608a0454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45ea3e608a0454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45ea3e608a0454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E06666"/>
                </a:solidFill>
              </a:rPr>
              <a:t>Древний Китай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8569" y="2423957"/>
            <a:ext cx="3586651" cy="358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" flipH="1">
            <a:off x="6383439" y="2154621"/>
            <a:ext cx="3303134" cy="35866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7B651C2B-C6B9-4927-968C-8D29DDE94063}"/>
              </a:ext>
            </a:extLst>
          </p:cNvPr>
          <p:cNvSpPr txBox="1">
            <a:spLocks/>
          </p:cNvSpPr>
          <p:nvPr/>
        </p:nvSpPr>
        <p:spPr>
          <a:xfrm>
            <a:off x="2112072" y="4698590"/>
            <a:ext cx="5635617" cy="51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ru-RU" sz="1800"/>
              <a:t>Автор: Конькова Т.П.</a:t>
            </a:r>
          </a:p>
          <a:p>
            <a:pPr marL="0" indent="0"/>
            <a:r>
              <a:rPr lang="ru-RU" sz="1800"/>
              <a:t>МОУ «Васильевская СОШ»</a:t>
            </a:r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802CA3-7FDE-4CCE-8F87-E8D652BF6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9" y="91535"/>
            <a:ext cx="601702" cy="6017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CC4125"/>
                </a:solidFill>
              </a:rPr>
              <a:t>Великий шёлковый путь — это система маршрутов, которые связывали Китай со Средиземноморьем.</a:t>
            </a:r>
            <a:endParaRPr b="1">
              <a:solidFill>
                <a:srgbClr val="CC4125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6CFCBE-945D-4040-9CDB-FB71FCDB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" y="91535"/>
            <a:ext cx="601702" cy="6017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1175" y="-223351"/>
            <a:ext cx="10647701" cy="56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623412" y="275889"/>
            <a:ext cx="8520600" cy="1803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FFFFFF"/>
                </a:highlight>
              </a:rPr>
              <a:t>Д</a:t>
            </a:r>
            <a:r>
              <a:rPr lang="ru"/>
              <a:t>/з: подготовка к П/р по Древнему Китаю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72126"/>
            <a:ext cx="85206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E06666"/>
                </a:solidFill>
              </a:rPr>
              <a:t>Одним из самых знаменитых мудрецов был Конфуций, его учение называют конфуцианством.</a:t>
            </a:r>
            <a:endParaRPr b="1">
              <a:solidFill>
                <a:srgbClr val="E06666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1000" y="1208696"/>
            <a:ext cx="4603526" cy="460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12314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Китайцы почитали </a:t>
            </a:r>
            <a:r>
              <a:rPr lang="ru" b="1">
                <a:solidFill>
                  <a:srgbClr val="990000"/>
                </a:solidFill>
              </a:rPr>
              <a:t>Великое Небо</a:t>
            </a:r>
            <a:r>
              <a:rPr lang="ru"/>
              <a:t>, которое считали высшим существом. Правителя (императора) в Китае называли </a:t>
            </a:r>
            <a:r>
              <a:rPr lang="ru" b="1">
                <a:solidFill>
                  <a:srgbClr val="CC0000"/>
                </a:solidFill>
              </a:rPr>
              <a:t>Сыном Неба</a:t>
            </a:r>
            <a:r>
              <a:rPr lang="ru"/>
              <a:t>, а саму страну — </a:t>
            </a:r>
            <a:r>
              <a:rPr lang="ru" b="1">
                <a:solidFill>
                  <a:srgbClr val="660000"/>
                </a:solidFill>
              </a:rPr>
              <a:t>Поднебесной</a:t>
            </a:r>
            <a:r>
              <a:rPr lang="ru"/>
              <a:t>.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165" y="1807318"/>
            <a:ext cx="5619926" cy="32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90000"/>
                </a:solidFill>
              </a:rPr>
              <a:t>Иероглифы</a:t>
            </a:r>
            <a:r>
              <a:rPr lang="ru" b="1">
                <a:solidFill>
                  <a:srgbClr val="E06666"/>
                </a:solidFill>
              </a:rPr>
              <a:t> — знаки, обозначающие целое слово или понятие</a:t>
            </a:r>
            <a:endParaRPr b="1">
              <a:solidFill>
                <a:srgbClr val="E0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E0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90000"/>
                </a:solidFill>
              </a:rPr>
              <a:t>Каллиграфия</a:t>
            </a:r>
            <a:r>
              <a:rPr lang="ru" b="1">
                <a:solidFill>
                  <a:srgbClr val="E06666"/>
                </a:solidFill>
              </a:rPr>
              <a:t> — умение красиво рисовать </a:t>
            </a:r>
            <a:endParaRPr b="1">
              <a:solidFill>
                <a:srgbClr val="E06666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639" y="2247445"/>
            <a:ext cx="3064300" cy="264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247450"/>
            <a:ext cx="3481421" cy="26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99" y="-82022"/>
            <a:ext cx="7973401" cy="530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292" y="2"/>
            <a:ext cx="77094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037137">
            <a:off x="-15144" y="-1444602"/>
            <a:ext cx="4062226" cy="406224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167175" y="2150850"/>
            <a:ext cx="8976900" cy="98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E06666"/>
                </a:solidFill>
              </a:rPr>
              <a:t>Великая китайская стена служила для защиты от набегов кочевников</a:t>
            </a:r>
            <a:endParaRPr b="1">
              <a:solidFill>
                <a:srgbClr val="E0666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F3277F-650F-4C76-A73A-4AA54F18E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9" y="4454735"/>
            <a:ext cx="601702" cy="6017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902" y="-70287"/>
            <a:ext cx="5858200" cy="528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2437" y="322537"/>
            <a:ext cx="9768875" cy="449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Экран (16:9)</PresentationFormat>
  <Paragraphs>11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Древний Китай</vt:lpstr>
      <vt:lpstr>Одним из самых знаменитых мудрецов был Конфуций, его учение называют конфуцианством.</vt:lpstr>
      <vt:lpstr>Китайцы почитали Великое Небо, которое считали высшим существом. Правителя (императора) в Китае называли Сыном Неба, а саму страну — Поднебесной.</vt:lpstr>
      <vt:lpstr>Иероглифы — знаки, обозначающие целое слово или понятие  Каллиграфия — умение красиво рисовать </vt:lpstr>
      <vt:lpstr>Презентация PowerPoint</vt:lpstr>
      <vt:lpstr>Презентация PowerPoint</vt:lpstr>
      <vt:lpstr>Великая китайская стена служила для защиты от набегов кочевников</vt:lpstr>
      <vt:lpstr>Презентация PowerPoint</vt:lpstr>
      <vt:lpstr>Презентация PowerPoint</vt:lpstr>
      <vt:lpstr>Великий шёлковый путь — это система маршрутов, которые связывали Китай со Средиземноморьем.</vt:lpstr>
      <vt:lpstr>Д/з: подготовка к П/р по Древнему Китаю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Древний Китай</dc:title>
  <cp:lastModifiedBy>Владимир Федулов</cp:lastModifiedBy>
  <cp:revision>1</cp:revision>
  <dcterms:modified xsi:type="dcterms:W3CDTF">2025-05-29T12:00:07Z</dcterms:modified>
</cp:coreProperties>
</file>