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78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7c22e06c2ab60c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7c22e06c2ab60c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7c22e06c2ab60c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7c22e06c2ab60c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7c22e06c2ab60c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7c22e06c2ab60c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7c22e06c2ab60c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7c22e06c2ab60c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7c22e06c2ab60c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7c22e06c2ab60c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7c22e06c2ab60c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7c22e06c2ab60c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7c22e06c2ab60c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7c22e06c2ab60c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7c22e06c2ab60c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7c22e06c2ab60c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7c22e06c2ab60c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7c22e06c2ab60c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7c22e06c2ab60c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7c22e06c2ab60c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7c22e06c2ab60c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7c22e06c2ab60c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7c22e06c2ab60c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7c22e06c2ab60c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7c22e06c2ab60c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7c22e06c2ab60c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7c22e06c2ab60c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7c22e06c2ab60c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B45F06"/>
                </a:solidFill>
              </a:rPr>
              <a:t>Месопотамия</a:t>
            </a:r>
            <a:endParaRPr b="1">
              <a:solidFill>
                <a:srgbClr val="B45F06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Страна двух рек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55;p13">
            <a:extLst>
              <a:ext uri="{FF2B5EF4-FFF2-40B4-BE49-F238E27FC236}">
                <a16:creationId xmlns:a16="http://schemas.microsoft.com/office/drawing/2014/main" id="{DCA66963-539B-469E-8111-04FC6C62A271}"/>
              </a:ext>
            </a:extLst>
          </p:cNvPr>
          <p:cNvSpPr txBox="1">
            <a:spLocks/>
          </p:cNvSpPr>
          <p:nvPr/>
        </p:nvSpPr>
        <p:spPr>
          <a:xfrm>
            <a:off x="5145204" y="4624248"/>
            <a:ext cx="5635617" cy="51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ru-RU" sz="1800"/>
              <a:t>Автор: Конькова Т.П.</a:t>
            </a:r>
          </a:p>
          <a:p>
            <a:pPr marL="0" indent="0"/>
            <a:r>
              <a:rPr lang="ru-RU" sz="1800"/>
              <a:t>МОУ «Васильевская СОШ»</a:t>
            </a:r>
            <a:endParaRPr lang="ru-RU" sz="1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780FB4-3D09-403F-B23C-7886A9E3F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9" y="91535"/>
            <a:ext cx="601702" cy="6017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7" name="Google Shape;10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025" y="306775"/>
            <a:ext cx="8695948" cy="452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i="1">
                <a:solidFill>
                  <a:srgbClr val="073763"/>
                </a:solidFill>
              </a:rPr>
              <a:t>Вавилон</a:t>
            </a:r>
            <a:r>
              <a:rPr lang="ru"/>
              <a:t> — главный город Месопотамии </a:t>
            </a:r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C5843D-6F09-4412-AAA5-4BF68C1C6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9" y="91535"/>
            <a:ext cx="601702" cy="60170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/>
          </p:nvPr>
        </p:nvSpPr>
        <p:spPr>
          <a:xfrm>
            <a:off x="311700" y="262750"/>
            <a:ext cx="4904100" cy="40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Самым могущественным царём Вавилона был </a:t>
            </a:r>
            <a:r>
              <a:rPr lang="ru" b="1">
                <a:solidFill>
                  <a:srgbClr val="0000FF"/>
                </a:solidFill>
              </a:rPr>
              <a:t>Хаммурапи</a:t>
            </a:r>
            <a:r>
              <a:rPr lang="ru"/>
              <a:t>, который правил с 1792 года до н. э. по 1750 год до н. э.</a:t>
            </a:r>
            <a:endParaRPr/>
          </a:p>
        </p:txBody>
      </p:sp>
      <p:pic>
        <p:nvPicPr>
          <p:cNvPr id="118" name="Google Shape;11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5794" y="469713"/>
            <a:ext cx="3623400" cy="3632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>
            <a:spLocks noGrp="1"/>
          </p:cNvSpPr>
          <p:nvPr>
            <p:ph type="title"/>
          </p:nvPr>
        </p:nvSpPr>
        <p:spPr>
          <a:xfrm>
            <a:off x="5001941" y="622387"/>
            <a:ext cx="462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r>
              <a:rPr lang="ru" b="1">
                <a:solidFill>
                  <a:srgbClr val="351C75"/>
                </a:solidFill>
              </a:rPr>
              <a:t>Законы Хаммурапи</a:t>
            </a:r>
            <a:endParaRPr b="1">
              <a:solidFill>
                <a:srgbClr val="351C75"/>
              </a:solidFill>
            </a:endParaRPr>
          </a:p>
        </p:txBody>
      </p:sp>
      <p:sp>
        <p:nvSpPr>
          <p:cNvPr id="124" name="Google Shape;124;p25"/>
          <p:cNvSpPr txBox="1">
            <a:spLocks noGrp="1"/>
          </p:cNvSpPr>
          <p:nvPr>
            <p:ph type="body" idx="1"/>
          </p:nvPr>
        </p:nvSpPr>
        <p:spPr>
          <a:xfrm>
            <a:off x="4798303" y="1362682"/>
            <a:ext cx="3820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rgbClr val="741B47"/>
                </a:solidFill>
              </a:rPr>
              <a:t>Одной из основных заслуг Хаммурапи стало создание первого известного нам единого сборника законов</a:t>
            </a:r>
            <a:endParaRPr sz="2100" b="1">
              <a:solidFill>
                <a:srgbClr val="741B47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100" b="1">
              <a:solidFill>
                <a:srgbClr val="741B47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100" b="1">
                <a:solidFill>
                  <a:srgbClr val="741B47"/>
                </a:solidFill>
              </a:rPr>
              <a:t>Принцип «око за око»</a:t>
            </a:r>
            <a:endParaRPr sz="2100" b="1">
              <a:solidFill>
                <a:srgbClr val="741B47"/>
              </a:solidFill>
            </a:endParaRPr>
          </a:p>
        </p:txBody>
      </p:sp>
      <p:pic>
        <p:nvPicPr>
          <p:cNvPr id="125" name="Google Shape;12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6368" y="1"/>
            <a:ext cx="3178074" cy="523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2" name="Google Shape;13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0678" y="11"/>
            <a:ext cx="4705150" cy="710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2AB674-38E5-44F6-82B0-964B6C86B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09" y="91535"/>
            <a:ext cx="601702" cy="60170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Д/з: учить определения в тетради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533417" y="445025"/>
            <a:ext cx="3813600" cy="27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Месопотамия — местность, расположенная между реками </a:t>
            </a:r>
            <a:r>
              <a:rPr lang="ru">
                <a:solidFill>
                  <a:srgbClr val="B45F06"/>
                </a:solidFill>
              </a:rPr>
              <a:t>Тигр и Евфрат</a:t>
            </a:r>
            <a:r>
              <a:rPr lang="ru"/>
              <a:t> недалеко от Персидского залива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3996" y="0"/>
            <a:ext cx="42862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788275"/>
            <a:ext cx="5278500" cy="32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Жителей Месопотамии называли </a:t>
            </a:r>
            <a:r>
              <a:rPr lang="ru" i="1">
                <a:solidFill>
                  <a:srgbClr val="38761D"/>
                </a:solidFill>
              </a:rPr>
              <a:t>шумерами</a:t>
            </a:r>
            <a:endParaRPr i="1">
              <a:solidFill>
                <a:srgbClr val="38761D"/>
              </a:solidFill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2300" y="-21725"/>
            <a:ext cx="293913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986" y="81909"/>
            <a:ext cx="5989200" cy="37233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1931285" y="3805203"/>
            <a:ext cx="7508400" cy="29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B45F06"/>
                </a:solidFill>
              </a:rPr>
              <a:t>На местности не было густых лесов или гор, поэтому основным строительным материалом была </a:t>
            </a:r>
            <a:r>
              <a:rPr lang="ru" b="1" i="1">
                <a:solidFill>
                  <a:srgbClr val="B45F06"/>
                </a:solidFill>
              </a:rPr>
              <a:t>глина</a:t>
            </a:r>
            <a:endParaRPr b="1" i="1">
              <a:solidFill>
                <a:srgbClr val="B45F0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423372" y="22824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0B5394"/>
                </a:solidFill>
              </a:rPr>
              <a:t>Зиккурат</a:t>
            </a:r>
            <a:r>
              <a:rPr lang="ru"/>
              <a:t> — храм Месопотамии с длинными лестницами, которые уходили ввысь к богу</a:t>
            </a:r>
            <a:endParaRPr/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1850" y="1326922"/>
            <a:ext cx="5383650" cy="3816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E72555-5819-4812-BB84-71534D3E5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09" y="4476335"/>
            <a:ext cx="601702" cy="6017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311712" y="91388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Боги жителей Междуречья были под стать их рекам — непредсказуемыми и грозными. Если у египтян, почитавших солнце, основным богом был Ра, то в Месопотамии </a:t>
            </a:r>
            <a:r>
              <a:rPr lang="ru" b="1">
                <a:solidFill>
                  <a:srgbClr val="BF9000"/>
                </a:solidFill>
              </a:rPr>
              <a:t>Шамаш</a:t>
            </a:r>
            <a:r>
              <a:rPr lang="ru"/>
              <a:t> (солнце) несколько уступал </a:t>
            </a:r>
            <a:r>
              <a:rPr lang="ru" b="1">
                <a:solidFill>
                  <a:srgbClr val="3C78D8"/>
                </a:solidFill>
              </a:rPr>
              <a:t>Эа</a:t>
            </a:r>
            <a:r>
              <a:rPr lang="ru"/>
              <a:t> (вода). Особенно интересной была </a:t>
            </a:r>
            <a:r>
              <a:rPr lang="ru" b="1">
                <a:solidFill>
                  <a:srgbClr val="CC0000"/>
                </a:solidFill>
              </a:rPr>
              <a:t>И́штар</a:t>
            </a:r>
            <a:r>
              <a:rPr lang="ru"/>
              <a:t>, которая являлась одновременно богиней плодородия, войны и любви.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270" y="58363"/>
            <a:ext cx="7897992" cy="502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Шумеры первые выделили </a:t>
            </a:r>
            <a:r>
              <a:rPr lang="ru" b="1">
                <a:solidFill>
                  <a:srgbClr val="38761D"/>
                </a:solidFill>
              </a:rPr>
              <a:t>12 знаков зодиака </a:t>
            </a:r>
            <a:r>
              <a:rPr lang="ru"/>
              <a:t>и разделили год на </a:t>
            </a:r>
            <a:r>
              <a:rPr lang="ru" b="1">
                <a:solidFill>
                  <a:srgbClr val="FF0000"/>
                </a:solidFill>
              </a:rPr>
              <a:t>12 месяцев.</a:t>
            </a:r>
            <a:r>
              <a:rPr lang="ru"/>
              <a:t> Почитали они и число 60 (произведение 12 и 5), поэтому шумерам мы также обязаны тем, что час делится на </a:t>
            </a:r>
            <a:r>
              <a:rPr lang="ru" b="1">
                <a:solidFill>
                  <a:srgbClr val="674EA7"/>
                </a:solidFill>
              </a:rPr>
              <a:t>60 минут</a:t>
            </a:r>
            <a:r>
              <a:rPr lang="ru"/>
              <a:t>, а минута — на </a:t>
            </a:r>
            <a:r>
              <a:rPr lang="ru" b="1">
                <a:solidFill>
                  <a:srgbClr val="1155CC"/>
                </a:solidFill>
              </a:rPr>
              <a:t>60 секунд</a:t>
            </a:r>
            <a:r>
              <a:rPr lang="ru"/>
              <a:t>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410234" y="377229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i="1">
                <a:solidFill>
                  <a:srgbClr val="783F04"/>
                </a:solidFill>
              </a:rPr>
              <a:t>Клинопись</a:t>
            </a:r>
            <a:r>
              <a:rPr lang="ru"/>
              <a:t> — вид письма шумер</a:t>
            </a:r>
            <a:endParaRPr/>
          </a:p>
        </p:txBody>
      </p:sp>
      <p:pic>
        <p:nvPicPr>
          <p:cNvPr id="101" name="Google Shape;10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1888" y="1219025"/>
            <a:ext cx="4157280" cy="392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Microsoft Office PowerPoint</Application>
  <PresentationFormat>Экран (16:9)</PresentationFormat>
  <Paragraphs>18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Arial</vt:lpstr>
      <vt:lpstr>Simple Light</vt:lpstr>
      <vt:lpstr>Месопотамия</vt:lpstr>
      <vt:lpstr>Месопотамия — местность, расположенная между реками Тигр и Евфрат недалеко от Персидского залива</vt:lpstr>
      <vt:lpstr>Жителей Месопотамии называли шумерами</vt:lpstr>
      <vt:lpstr>На местности не было густых лесов или гор, поэтому основным строительным материалом была глина</vt:lpstr>
      <vt:lpstr>Зиккурат — храм Месопотамии с длинными лестницами, которые уходили ввысь к богу</vt:lpstr>
      <vt:lpstr>Боги жителей Междуречья были под стать их рекам — непредсказуемыми и грозными. Если у египтян, почитавших солнце, основным богом был Ра, то в Месопотамии Шамаш (солнце) несколько уступал Эа (вода). Особенно интересной была И́штар, которая являлась одновременно богиней плодородия, войны и любви.</vt:lpstr>
      <vt:lpstr>Презентация PowerPoint</vt:lpstr>
      <vt:lpstr>Шумеры первые выделили 12 знаков зодиака и разделили год на 12 месяцев. Почитали они и число 60 (произведение 12 и 5), поэтому шумерам мы также обязаны тем, что час делится на 60 минут, а минута — на 60 секунд.</vt:lpstr>
      <vt:lpstr>Клинопись — вид письма шумер</vt:lpstr>
      <vt:lpstr>Презентация PowerPoint</vt:lpstr>
      <vt:lpstr>Вавилон — главный город Месопотамии </vt:lpstr>
      <vt:lpstr>Самым могущественным царём Вавилона был Хаммурапи, который правил с 1792 года до н. э. по 1750 год до н. э.</vt:lpstr>
      <vt:lpstr> Законы Хаммурапи</vt:lpstr>
      <vt:lpstr>Презентация PowerPoint</vt:lpstr>
      <vt:lpstr>Д/з: учить определения в тетради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Месопотамия</dc:title>
  <cp:lastModifiedBy>Владимир Федулов</cp:lastModifiedBy>
  <cp:revision>1</cp:revision>
  <dcterms:modified xsi:type="dcterms:W3CDTF">2025-05-29T11:59:37Z</dcterms:modified>
</cp:coreProperties>
</file>