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rsi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CFF99"/>
            </a:gs>
            <a:gs pos="97999">
              <a:srgbClr val="FFFF99"/>
            </a:gs>
            <a:gs pos="99000">
              <a:srgbClr val="CCFF99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-3175" y="1989137"/>
            <a:ext cx="91440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600"/>
              <a:buFont typeface="Corsiva"/>
              <a:buNone/>
            </a:pPr>
            <a:r>
              <a:rPr b="1" i="0" lang="en-US" sz="46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  <a:t>История появления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600"/>
              <a:buFont typeface="Corsiva"/>
              <a:buNone/>
            </a:pPr>
            <a:r>
              <a:rPr b="1" i="0" lang="en-US" sz="46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  <a:t>правил дорожного движения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342900" y="188912"/>
            <a:ext cx="8531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конце XVIII века появились первые «самодвижущиеся повозки» – автомобили.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215900" y="5661025"/>
            <a:ext cx="8785225" cy="8318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Ездили они очень медленно и вызывали у многих критику и насмешки.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1177925"/>
            <a:ext cx="8315325" cy="432435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215900" y="188912"/>
            <a:ext cx="8785225" cy="12001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в Англии ввели правило, по которому впереди каждого автомобиля должен был идти человек с красным флагом или фонарём и предупреждать встречные кареты и всадников.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887" y="1557337"/>
            <a:ext cx="5937250" cy="5038725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215900" y="188912"/>
            <a:ext cx="8785225" cy="12001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Скорость движения не должна была превышать 3 км/ч. Кроме того, водителям запрещалось подавать предупредительные сигналы.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1773237"/>
            <a:ext cx="8435975" cy="461010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Вот такие были правила: не свисти, не дыши и ползи как черепаха.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187" y="1268412"/>
            <a:ext cx="6470650" cy="5386387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Но, несмотря ни на что, автомобилей становилось всё больше и больше.</a:t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550" y="1268412"/>
            <a:ext cx="7019925" cy="5265737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1893г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во Франции появились первые правила для автомобилистов. </a:t>
            </a:r>
            <a:endParaRPr/>
          </a:p>
        </p:txBody>
      </p:sp>
      <p:sp>
        <p:nvSpPr>
          <p:cNvPr id="173" name="Google Shape;173;p27"/>
          <p:cNvSpPr txBox="1"/>
          <p:nvPr/>
        </p:nvSpPr>
        <p:spPr>
          <a:xfrm>
            <a:off x="215900" y="5805487"/>
            <a:ext cx="8785225" cy="8318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Сначала в разных странах были разные правила. Но это было очень неудобно.</a:t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62" y="1200150"/>
            <a:ext cx="6946900" cy="4429125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215900" y="188912"/>
            <a:ext cx="8785225" cy="12001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1909г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Международной конференции в Париже была принята Конвенция по автомобильному движению, которая установила единые правила для всех стран. </a:t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215900" y="5805487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Эта Конвенция ввела первые дорожные знаки, установила обязанности водителей и пешеходов.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950" y="1622425"/>
            <a:ext cx="6461125" cy="3940175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215900" y="188912"/>
            <a:ext cx="8785225" cy="4619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Современным правилам дорожного движения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более 100 лет.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975" y="1052512"/>
            <a:ext cx="5807075" cy="546100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Было время, когда по улицам и дорогам ездили лишь всадники верхом на лошадях, колесницы и конные повозки.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15900" y="6092825"/>
            <a:ext cx="8785225" cy="4619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 можно считать первыми транспортными средствами.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1225550"/>
            <a:ext cx="4319587" cy="4721225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Ездили они, не соблюдая никаких правил, и поэтому нередко сталкивались друг с другом.</a:t>
            </a:r>
            <a:endParaRPr/>
          </a:p>
        </p:txBody>
      </p:sp>
      <p:pic>
        <p:nvPicPr>
          <p:cNvPr descr="https://avatars.mds.yandex.net/get-pdb/1979207/f9159ddf-05c2-4854-bdee-a14166bc915b/s1200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825" y="1268412"/>
            <a:ext cx="4905375" cy="523240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Улицы городов в те времена обычно были узкими, а дороги извилистыми и ухабистыми.</a:t>
            </a:r>
            <a:endParaRPr/>
          </a:p>
        </p:txBody>
      </p:sp>
      <p:pic>
        <p:nvPicPr>
          <p:cNvPr descr="https://avatars.mds.yandex.net/get-zen_doc/175604/pub_5c1a35f22c117100aea00c22_5c1a3608ea7bd400aa320a1e/scale_1200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75" y="1341437"/>
            <a:ext cx="7305675" cy="5057775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215900" y="188912"/>
            <a:ext cx="8785225" cy="120015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Стало ясно, что нужно упорядочить движение по улицам и дорогам, т.е. изобрести правила, которые сделали бы движение по ним удобным и безопасным.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312" y="2060575"/>
            <a:ext cx="8534400" cy="4306887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Первые правила дорожного движения появились более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2000 лет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назад, ещё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 Юлии Цезаре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215900" y="6092825"/>
            <a:ext cx="8785225" cy="4619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Они помогали регулировать движение по улицам городов.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15350" r="14561" t="37399"/>
          <a:stretch/>
        </p:blipFill>
        <p:spPr>
          <a:xfrm>
            <a:off x="1404937" y="1412875"/>
            <a:ext cx="6407150" cy="4294187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215900" y="188912"/>
            <a:ext cx="8785225" cy="4619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Некоторые из этих правил дошли до наших дней. 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215900" y="5805487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уже в те времена на многих улицах было разрешено только одностороннее движение.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836612"/>
            <a:ext cx="6354762" cy="4735512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215900" y="188912"/>
            <a:ext cx="8785225" cy="8302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дорожное движение регулировалось царскими указами.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215900" y="1916112"/>
            <a:ext cx="3924300" cy="378618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указе императрицы Анны Иоановны от 1730 года говорилось: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«Извозчикам и прочим всяких чинов людям ездить, имея лошадей в упряжи, со всяким опасением и осторожностью, смирно. А тех, кто не будет соблюдать сих правил, - бить кнутом и ссылать на каторгу».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1171575"/>
            <a:ext cx="4425950" cy="5535612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5292725" y="2205037"/>
            <a:ext cx="3600450" cy="193833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указе императрицы Екатерины II сказано: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«На улицах ямщикам ни в коем разе не кричать, не свистеть, не звенеть и не бренчать».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476250"/>
            <a:ext cx="4770437" cy="6021387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