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18D37CD-754E-4239-936A-609157172BDF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Всероссийский урок безопасности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>
                <a:solidFill>
                  <a:srgbClr val="7030A0"/>
                </a:solidFill>
              </a:rPr>
              <a:t>Р</a:t>
            </a:r>
            <a:r>
              <a:rPr lang="ru-RU" sz="2800" dirty="0" smtClean="0">
                <a:solidFill>
                  <a:srgbClr val="7030A0"/>
                </a:solidFill>
              </a:rPr>
              <a:t>ассмотрение </a:t>
            </a:r>
            <a:r>
              <a:rPr lang="ru-RU" sz="2800" dirty="0">
                <a:solidFill>
                  <a:srgbClr val="7030A0"/>
                </a:solidFill>
              </a:rPr>
              <a:t>ситуаций, при которых может возникнуть опасность в повседневной </a:t>
            </a:r>
            <a:r>
              <a:rPr lang="ru-RU" sz="2800" dirty="0" smtClean="0">
                <a:solidFill>
                  <a:srgbClr val="7030A0"/>
                </a:solidFill>
              </a:rPr>
              <a:t>жизни.</a:t>
            </a:r>
            <a:endParaRPr lang="ru-RU" sz="2800" dirty="0">
              <a:solidFill>
                <a:srgbClr val="7030A0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261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348880"/>
            <a:ext cx="8136904" cy="4032448"/>
          </a:xfrm>
        </p:spPr>
        <p:txBody>
          <a:bodyPr>
            <a:normAutofit/>
          </a:bodyPr>
          <a:lstStyle/>
          <a:p>
            <a:pPr lvl="0"/>
            <a:r>
              <a:rPr lang="ru-RU" sz="2800" dirty="0"/>
              <a:t>Пожар мы быстро победим, позвонив  </a:t>
            </a:r>
            <a:r>
              <a:rPr lang="ru-RU" sz="2800" b="1" dirty="0" smtClean="0">
                <a:solidFill>
                  <a:srgbClr val="FF0000"/>
                </a:solidFill>
              </a:rPr>
              <a:t>101</a:t>
            </a:r>
            <a:endParaRPr lang="ru-RU" sz="2800" dirty="0">
              <a:solidFill>
                <a:srgbClr val="FF0000"/>
              </a:solidFill>
            </a:endParaRPr>
          </a:p>
          <a:p>
            <a:pPr lvl="0"/>
            <a:r>
              <a:rPr lang="ru-RU" sz="2800" dirty="0"/>
              <a:t>Если видишь: на дороге случилась беда – незамедлительно звони  </a:t>
            </a:r>
            <a:r>
              <a:rPr lang="ru-RU" sz="2800" b="1" dirty="0" smtClean="0">
                <a:solidFill>
                  <a:srgbClr val="FF0000"/>
                </a:solidFill>
              </a:rPr>
              <a:t>102</a:t>
            </a:r>
            <a:endParaRPr lang="ru-RU" sz="2800" dirty="0">
              <a:solidFill>
                <a:srgbClr val="FF0000"/>
              </a:solidFill>
            </a:endParaRPr>
          </a:p>
          <a:p>
            <a:pPr lvl="0"/>
            <a:r>
              <a:rPr lang="ru-RU" sz="2800" dirty="0"/>
              <a:t>Стало плохо человеку – ты не медли, не реви.</a:t>
            </a:r>
            <a:br>
              <a:rPr lang="ru-RU" sz="2800" dirty="0"/>
            </a:br>
            <a:r>
              <a:rPr lang="ru-RU" sz="2800" dirty="0"/>
              <a:t>Ведь помочь ему сумеешь, позвони, набрав </a:t>
            </a:r>
            <a:r>
              <a:rPr lang="ru-RU" sz="2800" b="1" dirty="0" smtClean="0">
                <a:solidFill>
                  <a:srgbClr val="FF0000"/>
                </a:solidFill>
              </a:rPr>
              <a:t>103</a:t>
            </a:r>
            <a:endParaRPr lang="ru-RU" sz="2800" dirty="0">
              <a:solidFill>
                <a:srgbClr val="FF0000"/>
              </a:solidFill>
            </a:endParaRPr>
          </a:p>
          <a:p>
            <a:pPr lvl="0"/>
            <a:r>
              <a:rPr lang="ru-RU" sz="2800" dirty="0"/>
              <a:t>Коль почувствовал запах газа в квартире,</a:t>
            </a:r>
            <a:br>
              <a:rPr lang="ru-RU" sz="2800" dirty="0"/>
            </a:br>
            <a:r>
              <a:rPr lang="ru-RU" sz="2800" dirty="0"/>
              <a:t>К телефону беги и звони </a:t>
            </a:r>
            <a:r>
              <a:rPr lang="ru-RU" sz="2800" b="1" dirty="0" smtClean="0">
                <a:solidFill>
                  <a:srgbClr val="FF0000"/>
                </a:solidFill>
              </a:rPr>
              <a:t>104</a:t>
            </a:r>
            <a:endParaRPr lang="ru-RU" sz="2800" dirty="0">
              <a:solidFill>
                <a:srgbClr val="FF0000"/>
              </a:solidFill>
            </a:endParaRPr>
          </a:p>
          <a:p>
            <a:pPr lvl="0"/>
            <a:r>
              <a:rPr lang="ru-RU" sz="2800" dirty="0"/>
              <a:t>Экстренная помощь (МЧС) </a:t>
            </a:r>
            <a:r>
              <a:rPr lang="ru-RU" sz="2800" b="1" dirty="0" smtClean="0">
                <a:solidFill>
                  <a:srgbClr val="FF0000"/>
                </a:solidFill>
              </a:rPr>
              <a:t>112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нужно знать!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3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060848"/>
            <a:ext cx="8352928" cy="43924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Береженого Бог бережет.</a:t>
            </a:r>
          </a:p>
          <a:p>
            <a:pPr lvl="0"/>
            <a:r>
              <a:rPr lang="ru-RU" dirty="0"/>
              <a:t>На бога надейся, а сам не плошай.</a:t>
            </a:r>
          </a:p>
          <a:p>
            <a:pPr lvl="0"/>
            <a:r>
              <a:rPr lang="ru-RU" dirty="0"/>
              <a:t>Осторожность – мать безопасности.</a:t>
            </a:r>
          </a:p>
          <a:p>
            <a:pPr lvl="0"/>
            <a:r>
              <a:rPr lang="ru-RU" dirty="0"/>
              <a:t>Не всякий встречный друг сердечный.</a:t>
            </a:r>
          </a:p>
          <a:p>
            <a:pPr lvl="0"/>
            <a:r>
              <a:rPr lang="ru-RU" dirty="0"/>
              <a:t>Не зная броду, не суйся в воду.</a:t>
            </a:r>
          </a:p>
          <a:p>
            <a:pPr lvl="0"/>
            <a:r>
              <a:rPr lang="ru-RU" dirty="0"/>
              <a:t>Любопытной Варваре нос оторвали.</a:t>
            </a:r>
          </a:p>
          <a:p>
            <a:pPr lvl="0"/>
            <a:r>
              <a:rPr lang="ru-RU" dirty="0"/>
              <a:t>Не всякая находка – клад.</a:t>
            </a:r>
          </a:p>
          <a:p>
            <a:pPr lvl="0"/>
            <a:r>
              <a:rPr lang="ru-RU" dirty="0"/>
              <a:t>Держи язык за зубами.</a:t>
            </a:r>
          </a:p>
          <a:p>
            <a:pPr lvl="0"/>
            <a:r>
              <a:rPr lang="ru-RU" dirty="0"/>
              <a:t>В детстве не научишься – всю жизнь намучишься.</a:t>
            </a:r>
          </a:p>
          <a:p>
            <a:pPr lvl="0"/>
            <a:r>
              <a:rPr lang="ru-RU" dirty="0"/>
              <a:t>Дурной пример заразителен.</a:t>
            </a:r>
          </a:p>
          <a:p>
            <a:pPr lvl="0"/>
            <a:r>
              <a:rPr lang="ru-RU" dirty="0"/>
              <a:t>Хорошее повторять не грех.</a:t>
            </a:r>
          </a:p>
          <a:p>
            <a:pPr lvl="0"/>
            <a:r>
              <a:rPr lang="ru-RU" dirty="0"/>
              <a:t>Не всякому верь, запирай крепче дверь.</a:t>
            </a:r>
          </a:p>
          <a:p>
            <a:pPr lvl="0"/>
            <a:r>
              <a:rPr lang="ru-RU" dirty="0"/>
              <a:t>Не дразни собаку – не укусит.</a:t>
            </a:r>
          </a:p>
          <a:p>
            <a:pPr lvl="0"/>
            <a:r>
              <a:rPr lang="ru-RU" dirty="0"/>
              <a:t>Берегись бед, пока их нет.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Пословицы и поговорки: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9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091077"/>
            <a:ext cx="7270232" cy="421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0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Какую опасность представляет каждый из этих объектов?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028755" cy="282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93" y="2381499"/>
            <a:ext cx="2585864" cy="193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59" y="2708920"/>
            <a:ext cx="2448272" cy="163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02" y="4743571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85184"/>
            <a:ext cx="2317195" cy="119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0028"/>
            <a:ext cx="1945159" cy="164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3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98432"/>
            <a:ext cx="1404152" cy="194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6" y="4444278"/>
            <a:ext cx="1279202" cy="172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98432"/>
            <a:ext cx="1332731" cy="221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1330358" cy="149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26" y="4377545"/>
            <a:ext cx="1918351" cy="147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93" y="4697930"/>
            <a:ext cx="2007667" cy="200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9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8404301" cy="200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0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492896"/>
            <a:ext cx="8136903" cy="381642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Нельзя пользоваться неисправными электроприборами.</a:t>
            </a:r>
          </a:p>
          <a:p>
            <a:pPr lvl="0"/>
            <a:r>
              <a:rPr lang="ru-RU" dirty="0"/>
              <a:t>Нельзя тянуть за шнур, если хочешь выключить электроприбор</a:t>
            </a:r>
          </a:p>
          <a:p>
            <a:pPr lvl="0"/>
            <a:r>
              <a:rPr lang="ru-RU" dirty="0"/>
              <a:t>Нельзя самим чинить, разбирать электроприборы.</a:t>
            </a:r>
          </a:p>
          <a:p>
            <a:pPr lvl="0"/>
            <a:r>
              <a:rPr lang="ru-RU" dirty="0"/>
              <a:t>Нельзя ковыряться в розетке ни пальцем, ни другими предметами.</a:t>
            </a:r>
          </a:p>
          <a:p>
            <a:pPr lvl="0"/>
            <a:r>
              <a:rPr lang="ru-RU" dirty="0"/>
              <a:t>Нельзя выключать электроприборы мокрыми руками</a:t>
            </a:r>
          </a:p>
          <a:p>
            <a:pPr lvl="0"/>
            <a:r>
              <a:rPr lang="ru-RU" dirty="0"/>
              <a:t>Электричество не терпит соседства с водой.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пользования электроприборами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0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1893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62012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9" y="2420888"/>
            <a:ext cx="7596832" cy="396044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3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988840"/>
            <a:ext cx="8352928" cy="4691261"/>
          </a:xfrm>
        </p:spPr>
        <p:txBody>
          <a:bodyPr>
            <a:normAutofit/>
          </a:bodyPr>
          <a:lstStyle/>
          <a:p>
            <a:r>
              <a:rPr lang="ru-RU" sz="2000" dirty="0"/>
              <a:t>Как называется участок дороги для передвижения пешеходов</a:t>
            </a:r>
            <a:r>
              <a:rPr lang="ru-RU" sz="2000" dirty="0" smtClean="0"/>
              <a:t>?</a:t>
            </a:r>
          </a:p>
          <a:p>
            <a:r>
              <a:rPr lang="ru-RU" sz="2000" dirty="0"/>
              <a:t>Кому из участников движения разрешено двигаться по тротуару? </a:t>
            </a:r>
            <a:endParaRPr lang="ru-RU" sz="2000" dirty="0" smtClean="0"/>
          </a:p>
          <a:p>
            <a:pPr lvl="0"/>
            <a:r>
              <a:rPr lang="ru-RU" sz="2000" dirty="0"/>
              <a:t>Как называется часть улицы, по которой идут автомобили и другой транспорт? </a:t>
            </a:r>
            <a:endParaRPr lang="ru-RU" sz="2000" i="1" dirty="0"/>
          </a:p>
          <a:p>
            <a:pPr lvl="0"/>
            <a:r>
              <a:rPr lang="ru-RU" sz="2000" dirty="0"/>
              <a:t>Как называется вид дорожной разметки дороги в виде широких белых полос, обозначающий пешеходный переход? </a:t>
            </a:r>
            <a:endParaRPr lang="ru-RU" sz="2000" dirty="0" smtClean="0"/>
          </a:p>
          <a:p>
            <a:pPr lvl="0"/>
            <a:r>
              <a:rPr lang="ru-RU" sz="2000" dirty="0"/>
              <a:t>Перед выходом на проезжую часть пешеходы должны сначала посмотреть в какую сторону? </a:t>
            </a:r>
            <a:endParaRPr lang="ru-RU" sz="2000" dirty="0" smtClean="0"/>
          </a:p>
          <a:p>
            <a:pPr lvl="0"/>
            <a:r>
              <a:rPr lang="ru-RU" sz="2000" dirty="0"/>
              <a:t>Что означают цвета светофора? </a:t>
            </a:r>
            <a:endParaRPr lang="ru-RU" sz="2000" dirty="0" smtClean="0"/>
          </a:p>
          <a:p>
            <a:r>
              <a:rPr lang="ru-RU" sz="2000" dirty="0"/>
              <a:t>На какой сигнал светофора можно переходить дорогу?</a:t>
            </a:r>
          </a:p>
          <a:p>
            <a:r>
              <a:rPr lang="ru-RU" sz="2000" dirty="0"/>
              <a:t>Что означают эти дорожные знаки?</a:t>
            </a:r>
          </a:p>
          <a:p>
            <a:pPr lvl="0"/>
            <a:endParaRPr lang="ru-RU" sz="2000" dirty="0" smtClean="0"/>
          </a:p>
          <a:p>
            <a:pPr lvl="0"/>
            <a:endParaRPr lang="ru-RU" sz="2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Викторина «Азбука безопасности»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02218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78" y="5550393"/>
            <a:ext cx="648072" cy="99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649456"/>
            <a:ext cx="1016752" cy="88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1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492896"/>
            <a:ext cx="8352928" cy="388843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Старайся избегать разговоров. Если говоришь – будь вежлив.</a:t>
            </a:r>
          </a:p>
          <a:p>
            <a:pPr lvl="0"/>
            <a:r>
              <a:rPr lang="ru-RU" dirty="0"/>
              <a:t>Не входи в подъезд и лифт с незнакомыми людьми.</a:t>
            </a:r>
          </a:p>
          <a:p>
            <a:pPr lvl="0"/>
            <a:r>
              <a:rPr lang="ru-RU" dirty="0"/>
              <a:t>Не садись в машину к незнакомцу.</a:t>
            </a:r>
          </a:p>
          <a:p>
            <a:pPr lvl="0"/>
            <a:r>
              <a:rPr lang="ru-RU" dirty="0"/>
              <a:t>Не бери никаких предметов (сладости, игрушки...) у незнакомцев.</a:t>
            </a:r>
          </a:p>
          <a:p>
            <a:pPr lvl="0"/>
            <a:r>
              <a:rPr lang="ru-RU" dirty="0"/>
              <a:t>Не играй по дороге из школы домой.</a:t>
            </a:r>
          </a:p>
          <a:p>
            <a:pPr lvl="0"/>
            <a:r>
              <a:rPr lang="ru-RU" dirty="0"/>
              <a:t>Не играй в темное время на улице.</a:t>
            </a:r>
          </a:p>
          <a:p>
            <a:pPr lvl="0"/>
            <a:r>
              <a:rPr lang="ru-RU" dirty="0"/>
              <a:t>Не рассказывай чужим людям о своей семье, о соседях.</a:t>
            </a:r>
          </a:p>
          <a:p>
            <a:pPr lvl="0"/>
            <a:r>
              <a:rPr lang="ru-RU" dirty="0"/>
              <a:t>Не приглашай и не впускай незнакомых людей в квартиру.</a:t>
            </a:r>
          </a:p>
          <a:p>
            <a:pPr lvl="0"/>
            <a:r>
              <a:rPr lang="ru-RU" dirty="0"/>
              <a:t>Если потерял ключ – скажи об этом родителям.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с незнакомцами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Мокрая тётка бежит по земле –</a:t>
            </a:r>
            <a:br>
              <a:rPr lang="ru-RU" dirty="0"/>
            </a:br>
            <a:r>
              <a:rPr lang="ru-RU" dirty="0"/>
              <a:t>Радость великая всей детворе.</a:t>
            </a:r>
            <a:br>
              <a:rPr lang="ru-RU" dirty="0"/>
            </a:br>
            <a:r>
              <a:rPr lang="ru-RU" dirty="0"/>
              <a:t>Люди от зноя в ней летом спасаются,</a:t>
            </a:r>
            <a:br>
              <a:rPr lang="ru-RU" dirty="0"/>
            </a:br>
            <a:r>
              <a:rPr lang="ru-RU" dirty="0"/>
              <a:t>Зимой на коньках и салазках катаются.</a:t>
            </a:r>
            <a:r>
              <a:rPr lang="ru-RU" i="1" dirty="0"/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загадку: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8738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52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</TotalTime>
  <Words>309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Всероссийский урок безопасности</vt:lpstr>
      <vt:lpstr>Какую опасность представляет каждый из этих объектов? </vt:lpstr>
      <vt:lpstr>Загадки</vt:lpstr>
      <vt:lpstr>Кроссворд</vt:lpstr>
      <vt:lpstr>Правила пользования электроприборами</vt:lpstr>
      <vt:lpstr>Загадки</vt:lpstr>
      <vt:lpstr>Викторина «Азбука безопасности»</vt:lpstr>
      <vt:lpstr>Правила поведения с незнакомцами</vt:lpstr>
      <vt:lpstr>Отгадай загадку:</vt:lpstr>
      <vt:lpstr>Это нужно знать!</vt:lpstr>
      <vt:lpstr>Пословицы и поговорки: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классный час</dc:title>
  <dc:creator>Юлия</dc:creator>
  <cp:lastModifiedBy>учитель</cp:lastModifiedBy>
  <cp:revision>9</cp:revision>
  <dcterms:created xsi:type="dcterms:W3CDTF">2021-08-27T11:11:43Z</dcterms:created>
  <dcterms:modified xsi:type="dcterms:W3CDTF">2026-05-28T09:00:20Z</dcterms:modified>
</cp:coreProperties>
</file>