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C472-CB32-459F-85E8-0A6521636A8A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540C-20A3-4803-95E8-72418D8CF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958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C472-CB32-459F-85E8-0A6521636A8A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540C-20A3-4803-95E8-72418D8CF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963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C472-CB32-459F-85E8-0A6521636A8A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540C-20A3-4803-95E8-72418D8CF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079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C472-CB32-459F-85E8-0A6521636A8A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540C-20A3-4803-95E8-72418D8CF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884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C472-CB32-459F-85E8-0A6521636A8A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540C-20A3-4803-95E8-72418D8CF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6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C472-CB32-459F-85E8-0A6521636A8A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540C-20A3-4803-95E8-72418D8CF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515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C472-CB32-459F-85E8-0A6521636A8A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540C-20A3-4803-95E8-72418D8CF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181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C472-CB32-459F-85E8-0A6521636A8A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540C-20A3-4803-95E8-72418D8CF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19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C472-CB32-459F-85E8-0A6521636A8A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540C-20A3-4803-95E8-72418D8CF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251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C472-CB32-459F-85E8-0A6521636A8A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540C-20A3-4803-95E8-72418D8CF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358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C472-CB32-459F-85E8-0A6521636A8A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540C-20A3-4803-95E8-72418D8CF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488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8C472-CB32-459F-85E8-0A6521636A8A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540C-20A3-4803-95E8-72418D8CF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gif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12" descr="Раскраска человек. Распечатать картинки с людьми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8" name="Picture 14" descr="раскраски с людьми мужчина бесплатные детские раскраски скачать бесплатн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911" y="3915460"/>
            <a:ext cx="700117" cy="933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Раскраска Женщина 60-х годов | Раскраски для детей печать онлайн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360" y="939779"/>
            <a:ext cx="620802" cy="879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Раскраска Девочка и мальчик распечатать бесплатно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221" y="1818791"/>
            <a:ext cx="780286" cy="1009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Раскраски весёлые человечки. Для детей раскраски людей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9620" y="1232425"/>
            <a:ext cx="741572" cy="983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Раскраска гусь скачать и распечатать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5305" y="364172"/>
            <a:ext cx="776679" cy="86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Раскраска Два гуся | Раскраски для детей печать онлайн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4951" y="594751"/>
            <a:ext cx="752480" cy="82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ᐈ Ноги рисунки, вектор отпечаток ноги | скачать на Depositphotos®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9773" y="361238"/>
            <a:ext cx="1005295" cy="106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Конспект занятия с использованием мнемотаблиц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1229" y="1423169"/>
            <a:ext cx="1009417" cy="953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Index of /images/Трафареты/Контуры/Контуры людей/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417" y="594751"/>
            <a:ext cx="9525000" cy="7286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Раскраски Женщина распечатать бесплатно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951" y="3752190"/>
            <a:ext cx="519120" cy="891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2" descr="Раскраски Женщина распечатать бесплатно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7740" y="3725946"/>
            <a:ext cx="519120" cy="891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Раскраска человек. Распечатать картинки с людьми.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429" y="1322981"/>
            <a:ext cx="601896" cy="80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4" descr="Раскраска человек. Распечатать картинки с людьми.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6778" y="1322981"/>
            <a:ext cx="601896" cy="80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741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Учитель</dc:creator>
  <cp:lastModifiedBy>Учитель</cp:lastModifiedBy>
  <cp:revision>7</cp:revision>
  <cp:lastPrinted>2021-04-12T11:32:49Z</cp:lastPrinted>
  <dcterms:created xsi:type="dcterms:W3CDTF">2021-04-12T11:01:17Z</dcterms:created>
  <dcterms:modified xsi:type="dcterms:W3CDTF">2021-04-12T11:33:08Z</dcterms:modified>
</cp:coreProperties>
</file>