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2" r:id="rId5"/>
    <p:sldId id="263" r:id="rId6"/>
    <p:sldId id="260" r:id="rId7"/>
    <p:sldId id="273" r:id="rId8"/>
    <p:sldId id="276" r:id="rId9"/>
    <p:sldId id="265" r:id="rId10"/>
    <p:sldId id="264" r:id="rId11"/>
    <p:sldId id="275" r:id="rId12"/>
    <p:sldId id="272" r:id="rId13"/>
    <p:sldId id="258" r:id="rId14"/>
    <p:sldId id="269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"/>
            <a:ext cx="9396536" cy="6858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«Детский сад  №3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Сонковского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района Тверской области»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857364"/>
            <a:ext cx="7643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«Экспериментирование- одна из форм развития познавательно-исследовательской деятельности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младшей группе»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Выполнила: воспитатель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Симакова Любовь Юрьевна</a:t>
            </a:r>
            <a:endParaRPr lang="ru-RU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</a:rPr>
              <a:t>«Тонет- Не тонет»</a:t>
            </a:r>
            <a:endParaRPr lang="ru-RU" sz="24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28612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210111_1022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566104" y="1538352"/>
            <a:ext cx="3240360" cy="385330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286000" y="105273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представление о предметах, которые тонут или не тонут в воде</a:t>
            </a:r>
          </a:p>
        </p:txBody>
      </p:sp>
      <p:pic>
        <p:nvPicPr>
          <p:cNvPr id="10" name="Рисунок 9" descr="C:\Users\1\Pictures\2021-04-24 космос\космос 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168352" cy="316835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</a:rPr>
              <a:t>«Кораблик»</a:t>
            </a:r>
            <a:endParaRPr lang="ru-RU" sz="24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28612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05273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представление о том ,что бумага не тонет в воде</a:t>
            </a:r>
          </a:p>
        </p:txBody>
      </p:sp>
      <p:pic>
        <p:nvPicPr>
          <p:cNvPr id="7" name="Рисунок 6" descr="C:\Users\1\Pictures\2021-04-24 космос\космос 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453">
            <a:off x="3040743" y="2063767"/>
            <a:ext cx="3744416" cy="34522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F:\фото для Любы  К\IMG_39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6111">
            <a:off x="1181906" y="2626122"/>
            <a:ext cx="3168622" cy="304934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F:\фото для Любы  К\IMG_39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0886">
            <a:off x="5121950" y="2689340"/>
            <a:ext cx="3672408" cy="297941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95208" y="692696"/>
            <a:ext cx="3869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«Разноцветная водичка»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34076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latin typeface="Times New Roman" pitchFamily="18" charset="0"/>
                <a:cs typeface="Times New Roman" pitchFamily="18" charset="0"/>
              </a:rPr>
              <a:t>Дать представление о том, что вода не имеет цвета, </a:t>
            </a:r>
          </a:p>
          <a:p>
            <a:pPr algn="ctr"/>
            <a:r>
              <a:rPr lang="ru-RU" sz="2000" dirty="0" smtClean="0">
                <a:ln w="0"/>
                <a:latin typeface="Times New Roman" pitchFamily="18" charset="0"/>
                <a:cs typeface="Times New Roman" pitchFamily="18" charset="0"/>
              </a:rPr>
              <a:t>но ее можно покрасить</a:t>
            </a:r>
            <a:endParaRPr lang="ru-RU" sz="2000" dirty="0">
              <a:ln w="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pic>
        <p:nvPicPr>
          <p:cNvPr id="13" name="Рисунок 12" descr="C:\Users\1\Pictures\2021-04-04 эксперементирование\эксперементирование 0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04456" cy="482453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F:\фото для Любы  К\IMG_39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4929">
            <a:off x="1173530" y="2362998"/>
            <a:ext cx="3066355" cy="27504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15816" y="332656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«Поймаем воздух»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836713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</a:t>
            </a:r>
            <a:r>
              <a:rPr lang="ru-RU" sz="2000" dirty="0" smtClean="0">
                <a:ln w="0"/>
                <a:latin typeface="Times New Roman" pitchFamily="18" charset="0"/>
                <a:cs typeface="Times New Roman" pitchFamily="18" charset="0"/>
              </a:rPr>
              <a:t> о том, что воздух не виден.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150017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Специально организованная опытно-экспериментальная деятельность позволяет воспитанникам самим добывать информацию об изучаемых явлениях или объектах, а педагогу – сделать процесс обучения максимально эффективным и более полно удовлетворяющим естественную любознательность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Детское экспериментирование – ведущий метод в познавательно-исследовательской деятельности дошкольников.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Использование опытно-экспериментальной деятельности в педагогической практике является эффективным и необходимым для развития у дошкольников исследовательской деятельности, познавательного интереса, увеличения объема знаний и умения владеть этими знаниями.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85723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Вывод: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05273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01008"/>
            <a:ext cx="4286250" cy="2520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857364"/>
            <a:ext cx="74295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dirty="0" smtClean="0">
                <a:latin typeface="Times New Roman"/>
                <a:ea typeface="Calibri"/>
              </a:rPr>
              <a:t> формировать первичные представления об объектах окружающего мира посредством экспериментирования. </a:t>
            </a:r>
          </a:p>
          <a:p>
            <a:pPr algn="just"/>
            <a:endParaRPr lang="ru-RU" dirty="0" smtClean="0">
              <a:latin typeface="Times New Roman"/>
              <a:ea typeface="Calibri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азвивать познавательно-исследовательскую деятельность дошкольников раннего возраста при ознакомлении с природой, с предметами ближайшего окружения, развивать сенсорные способности.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желание </a:t>
            </a:r>
            <a:r>
              <a:rPr lang="ru-RU" dirty="0" smtClean="0">
                <a:latin typeface="Times New Roman"/>
                <a:ea typeface="Calibri"/>
              </a:rPr>
              <a:t>понимать и выполнять элементарные инструкции воспитателя при выполнении эксперимента с предметами ближайшего окружения, воспитывать самостоятельность и активность.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785794"/>
            <a:ext cx="7312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любознательности, познавательной активности у детей.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1214422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2474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занятия;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беседы;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экспериментирование;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исследовательская деятельность;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дидактические и развивающие игры, упражнения;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рассматривание 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наблюдения за живыми</a:t>
            </a:r>
          </a:p>
          <a:p>
            <a:pPr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объектами и явлениями природы;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экскурсии и целевые прогулки;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работа в уголках природы;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экскурсии и целевые прогулки;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коллекций;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76673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 работы по познавательно –исследовательской деятельности</a:t>
            </a:r>
          </a:p>
        </p:txBody>
      </p:sp>
      <p:pic>
        <p:nvPicPr>
          <p:cNvPr id="9" name="Picture 2" descr="Дети делая науку экспериментируют и устанавливают Beakers Иллюстрация  вектора - иллюстрации насчитывающей экспериментируют, дети: 833603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01395">
            <a:off x="4958079" y="3572226"/>
            <a:ext cx="3477985" cy="261618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5396"/>
            <a:ext cx="9324528" cy="69933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60649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детского экспериментирования: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052736"/>
            <a:ext cx="64807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1.Детское экспериментирование </a:t>
            </a:r>
            <a:r>
              <a:rPr lang="ru-RU" dirty="0" smtClean="0"/>
              <a:t>- особая форма поисковой деятельности в которой наиболее ярко выражены процессы </a:t>
            </a:r>
            <a:r>
              <a:rPr lang="ru-RU" dirty="0" err="1" smtClean="0"/>
              <a:t>целеобразования</a:t>
            </a:r>
            <a:r>
              <a:rPr lang="ru-RU" dirty="0" smtClean="0"/>
              <a:t>, </a:t>
            </a:r>
            <a:r>
              <a:rPr lang="ru-RU" dirty="0" err="1" smtClean="0"/>
              <a:t>процессы</a:t>
            </a:r>
            <a:r>
              <a:rPr lang="ru-RU" dirty="0" smtClean="0"/>
              <a:t> возникновения и развития новых мотивов личности, лежащих в основе саморазвития, самодвижения.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2.Формы экспериментирования </a:t>
            </a:r>
            <a:r>
              <a:rPr lang="ru-RU" dirty="0" smtClean="0"/>
              <a:t>– (познавательная, продуктивная). В детском экспериментировании наиболее мощно проявляется собственная активность детей, направлено на получение: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Новых сведений, новых знаний (познавательная форма);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/>
              <a:t>На получение продуктов творчества (продуктивная форма).</a:t>
            </a:r>
          </a:p>
          <a:p>
            <a:pPr algn="just">
              <a:buClr>
                <a:srgbClr val="FF0000"/>
              </a:buClr>
            </a:pPr>
            <a:r>
              <a:rPr lang="ru-RU" b="1" dirty="0" smtClean="0">
                <a:solidFill>
                  <a:srgbClr val="FF0000"/>
                </a:solidFill>
              </a:rPr>
              <a:t>3.Детское экспериментирование- </a:t>
            </a:r>
            <a:r>
              <a:rPr lang="ru-RU" dirty="0" smtClean="0"/>
              <a:t>стержень любого процесса детского творчества.</a:t>
            </a:r>
          </a:p>
          <a:p>
            <a:pPr algn="just">
              <a:buClr>
                <a:srgbClr val="FF0000"/>
              </a:buClr>
            </a:pPr>
            <a:r>
              <a:rPr lang="ru-RU" b="1" dirty="0" smtClean="0">
                <a:solidFill>
                  <a:srgbClr val="FF0000"/>
                </a:solidFill>
              </a:rPr>
              <a:t>4.Деятельность экспериментирования </a:t>
            </a:r>
            <a:r>
              <a:rPr lang="ru-RU" dirty="0" smtClean="0"/>
              <a:t>пронизывает все сферы детской  жизни, все виды деятельности , в том числе и игровую.</a:t>
            </a:r>
          </a:p>
          <a:p>
            <a:pPr algn="just">
              <a:buClr>
                <a:srgbClr val="FF0000"/>
              </a:buClr>
            </a:pPr>
            <a:endParaRPr lang="ru-RU" dirty="0" smtClean="0"/>
          </a:p>
          <a:p>
            <a:pPr algn="just">
              <a:buClr>
                <a:srgbClr val="FF0000"/>
              </a:buClr>
            </a:pPr>
            <a:endParaRPr lang="ru-RU" dirty="0" smtClean="0"/>
          </a:p>
        </p:txBody>
      </p:sp>
      <p:pic>
        <p:nvPicPr>
          <p:cNvPr id="8" name="Picture 2" descr="http://www.nakedscience.org/mrg/Biology%20I%20-%20Basic%20Chemistry%20and%20Biochemistry_files/slide0050_image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725144"/>
            <a:ext cx="147565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организации работы с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детьми по экспериментированию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Способны   улавливать простейшие причинно-следственные связи.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Возникает вопрос «Почему?», пытаются отвечать сами.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Реагируют на предупреждения взрослых, но сами следить за выполнениями правил безопасности не могут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36466"/>
            <a:ext cx="4320480" cy="31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7363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85728"/>
            <a:ext cx="774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«ПОСЫПАЛОЧКИ»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представление о том ,что сухой песок может сыпаться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фото для Любы  К\IMG_39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816424" cy="266429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F:\фото для Любы  К\IMG_39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80728"/>
            <a:ext cx="3600401" cy="280831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85728"/>
            <a:ext cx="77432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«СЛЕДЫ»                  </a:t>
            </a:r>
          </a:p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представление о том , что на мокром песке остаются следы и отпечатки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:\фото для Любы  К\IMG_39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399">
            <a:off x="1115616" y="2276872"/>
            <a:ext cx="3744417" cy="331236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" name="Рисунок 12" descr="F:\фото для Любы  К\IMG_39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4369">
            <a:off x="5257084" y="2360595"/>
            <a:ext cx="3557080" cy="3326097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85728"/>
            <a:ext cx="77432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«БУРЯ В СТАКАНЕ»                  </a:t>
            </a:r>
          </a:p>
          <a:p>
            <a:endParaRPr lang="ru-RU" dirty="0" smtClean="0"/>
          </a:p>
          <a:p>
            <a:pPr algn="ctr"/>
            <a:r>
              <a:rPr lang="ru-RU" sz="2000" dirty="0" smtClean="0">
                <a:ln w="0"/>
                <a:latin typeface="Times New Roman" pitchFamily="18" charset="0"/>
                <a:cs typeface="Times New Roman" pitchFamily="18" charset="0"/>
              </a:rPr>
              <a:t>Дать представление о том, что все живые существа выдыхают воздух</a:t>
            </a:r>
          </a:p>
          <a:p>
            <a:pPr algn="ctr"/>
            <a:r>
              <a:rPr lang="ru-RU" altLang="ru-RU" sz="2000" dirty="0" smtClean="0">
                <a:latin typeface="Times New Roman" pitchFamily="18" charset="0"/>
                <a:ea typeface="Monotype Corsiva" panose="03010101010201010101" pitchFamily="66" charset="0"/>
                <a:cs typeface="Times New Roman" pitchFamily="18" charset="0"/>
              </a:rPr>
              <a:t>Пузырьки на поверхности воды -это воздух, который мы вдыхаем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фото для Любы  К\IMG_3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6972">
            <a:off x="1399336" y="2170746"/>
            <a:ext cx="3137998" cy="326008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1\Pictures\2021-04-24 космос\космос 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6371">
            <a:off x="5371726" y="1890071"/>
            <a:ext cx="3259012" cy="365915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s531059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5317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«ПЕРЕЛИВАШКИ»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представление о том , что вода жидкая принимает форму сосуда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Pictures\2021-04-04 эксперементирование\эксперементирование 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3600401" cy="46085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C:\Users\1\Pictures\2021-04-04 эксперементирование\эксперементирование 0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672408" cy="417646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464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64</cp:revision>
  <dcterms:created xsi:type="dcterms:W3CDTF">2021-01-12T03:21:45Z</dcterms:created>
  <dcterms:modified xsi:type="dcterms:W3CDTF">2021-04-24T17:56:16Z</dcterms:modified>
</cp:coreProperties>
</file>