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4" r:id="rId5"/>
    <p:sldId id="259" r:id="rId6"/>
    <p:sldId id="265" r:id="rId7"/>
    <p:sldId id="263" r:id="rId8"/>
    <p:sldId id="260" r:id="rId9"/>
    <p:sldId id="266" r:id="rId10"/>
    <p:sldId id="267" r:id="rId11"/>
    <p:sldId id="261" r:id="rId12"/>
    <p:sldId id="262" r:id="rId13"/>
    <p:sldId id="270" r:id="rId14"/>
    <p:sldId id="268" r:id="rId15"/>
    <p:sldId id="269" r:id="rId16"/>
    <p:sldId id="272" r:id="rId17"/>
    <p:sldId id="273" r:id="rId18"/>
    <p:sldId id="271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73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2CE94-BD40-4EFC-9158-A761EE747899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0EB9D-33F8-4D5F-8041-6596E42BF7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3757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2CE94-BD40-4EFC-9158-A761EE747899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0EB9D-33F8-4D5F-8041-6596E42BF7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8784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2CE94-BD40-4EFC-9158-A761EE747899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0EB9D-33F8-4D5F-8041-6596E42BF7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3961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2CE94-BD40-4EFC-9158-A761EE747899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0EB9D-33F8-4D5F-8041-6596E42BF7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5164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2CE94-BD40-4EFC-9158-A761EE747899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0EB9D-33F8-4D5F-8041-6596E42BF7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966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2CE94-BD40-4EFC-9158-A761EE747899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0EB9D-33F8-4D5F-8041-6596E42BF7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4900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2CE94-BD40-4EFC-9158-A761EE747899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0EB9D-33F8-4D5F-8041-6596E42BF7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6128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2CE94-BD40-4EFC-9158-A761EE747899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0EB9D-33F8-4D5F-8041-6596E42BF7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3103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2CE94-BD40-4EFC-9158-A761EE747899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0EB9D-33F8-4D5F-8041-6596E42BF7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5006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2CE94-BD40-4EFC-9158-A761EE747899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0EB9D-33F8-4D5F-8041-6596E42BF7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1456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2CE94-BD40-4EFC-9158-A761EE747899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0EB9D-33F8-4D5F-8041-6596E42BF7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6936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12CE94-BD40-4EFC-9158-A761EE747899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10EB9D-33F8-4D5F-8041-6596E42BF7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614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1.jpeg"/><Relationship Id="rId7" Type="http://schemas.openxmlformats.org/officeDocument/2006/relationships/image" Target="../media/image49.jpe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Пользователь\Downloads\1675451703_gas-kvas-com-p-fonovie-risunki-dlya-dou-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344"/>
            <a:ext cx="9144000" cy="688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1187624" y="1268760"/>
            <a:ext cx="6400800" cy="1752600"/>
          </a:xfrm>
        </p:spPr>
        <p:txBody>
          <a:bodyPr>
            <a:normAutofit fontScale="85000" lnSpcReduction="10000"/>
          </a:bodyPr>
          <a:lstStyle/>
          <a:p>
            <a:r>
              <a:rPr lang="ru-RU" dirty="0">
                <a:solidFill>
                  <a:srgbClr val="FF0000"/>
                </a:solidFill>
              </a:rPr>
              <a:t>«Использование </a:t>
            </a:r>
            <a:r>
              <a:rPr lang="ru-RU" dirty="0" err="1">
                <a:solidFill>
                  <a:srgbClr val="FF0000"/>
                </a:solidFill>
              </a:rPr>
              <a:t>здоровьесберегающих</a:t>
            </a:r>
            <a:r>
              <a:rPr lang="ru-RU" dirty="0">
                <a:solidFill>
                  <a:srgbClr val="FF0000"/>
                </a:solidFill>
              </a:rPr>
              <a:t> технологий в работе с детьми младшего возраста в период адаптации </a:t>
            </a:r>
          </a:p>
          <a:p>
            <a:r>
              <a:rPr lang="ru-RU" dirty="0">
                <a:solidFill>
                  <a:srgbClr val="FF0000"/>
                </a:solidFill>
              </a:rPr>
              <a:t>к условиям ДОУ»</a:t>
            </a:r>
          </a:p>
          <a:p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24128" y="4437112"/>
            <a:ext cx="26959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Подготовила воспитатель</a:t>
            </a:r>
          </a:p>
          <a:p>
            <a:pPr algn="ctr"/>
            <a:r>
              <a:rPr lang="ru-RU" dirty="0" smtClean="0"/>
              <a:t>Осипова А.В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539552" y="980728"/>
            <a:ext cx="7106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МДОУ « Детский сад Солнышко </a:t>
            </a:r>
            <a:r>
              <a:rPr lang="ru-RU" dirty="0" err="1" smtClean="0"/>
              <a:t>Сонковского</a:t>
            </a:r>
            <a:r>
              <a:rPr lang="ru-RU" dirty="0" smtClean="0"/>
              <a:t> муниципального округа»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705149" y="5877272"/>
            <a:ext cx="1625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Сентябрь</a:t>
            </a:r>
            <a:r>
              <a:rPr lang="ru-RU" dirty="0" smtClean="0"/>
              <a:t>,2023</a:t>
            </a:r>
            <a:endParaRPr lang="ru-RU" dirty="0"/>
          </a:p>
        </p:txBody>
      </p:sp>
      <p:pic>
        <p:nvPicPr>
          <p:cNvPr id="3" name="Picture 2" descr="C:\Users\Пользователь\Downloads\01d4ff5dd274fb1ec3f5b23a3c6e70eb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7" t="41610" r="9951"/>
          <a:stretch/>
        </p:blipFill>
        <p:spPr bwMode="auto">
          <a:xfrm>
            <a:off x="1331640" y="3070160"/>
            <a:ext cx="4392488" cy="273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433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Пользователь\Downloads\1675451703_gas-kvas-com-p-fonovie-risunki-dlya-dou-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7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324544" y="620688"/>
            <a:ext cx="96119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4">
                    <a:lumMod val="50000"/>
                  </a:schemeClr>
                </a:solidFill>
              </a:rPr>
              <a:t>«Отдых во время образовательного процесса»</a:t>
            </a:r>
            <a:endParaRPr lang="ru-RU" sz="36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026" name="Picture 2" descr="C:\Users\Пользователь\Downloads\20230713_1658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53" y="1375901"/>
            <a:ext cx="3635896" cy="2726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ользователь\Downloads\20230713_1701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375901"/>
            <a:ext cx="3347864" cy="251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Пользователь\Downloads\20230712_1005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337" y="3023210"/>
            <a:ext cx="3096344" cy="232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Пользователь\Downloads\20230711_16005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3" y="3644279"/>
            <a:ext cx="4536504" cy="3402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Пользователь\Downloads\20230711_16271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" t="23734" r="-82" b="15257"/>
          <a:stretch/>
        </p:blipFill>
        <p:spPr bwMode="auto">
          <a:xfrm>
            <a:off x="4211960" y="5102678"/>
            <a:ext cx="4248472" cy="1943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80439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Пользователь\Downloads\1675451703_gas-kvas-com-p-fonovie-risunki-dlya-dou-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5038"/>
            <a:ext cx="9360024" cy="6842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9093" y="972017"/>
            <a:ext cx="82180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B0F0"/>
                </a:solidFill>
              </a:rPr>
              <a:t>«Свежий воздух, общение – лучшие друзья»</a:t>
            </a:r>
            <a:endParaRPr lang="ru-RU" sz="3200" b="1" dirty="0">
              <a:solidFill>
                <a:srgbClr val="00B0F0"/>
              </a:solidFill>
            </a:endParaRPr>
          </a:p>
        </p:txBody>
      </p:sp>
      <p:pic>
        <p:nvPicPr>
          <p:cNvPr id="2050" name="Picture 2" descr="C:\Users\Пользователь\Downloads\20230601_1056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434" y="1556792"/>
            <a:ext cx="2949792" cy="393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2" y="4077072"/>
            <a:ext cx="3613389" cy="3216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C:\Users\Пользователь\Downloads\20230616_10553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634" y="1556792"/>
            <a:ext cx="3995936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Пользователь\Downloads\IMG-20230717-WA000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031" y="4149080"/>
            <a:ext cx="3284984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251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Пользователь\Downloads\1675451703_gas-kvas-com-p-fonovie-risunki-dlya-dou-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1504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03648" y="1002972"/>
            <a:ext cx="57085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3">
                    <a:lumMod val="75000"/>
                  </a:schemeClr>
                </a:solidFill>
              </a:rPr>
              <a:t>«Бодрящая гимнастика»</a:t>
            </a:r>
            <a:endParaRPr lang="ru-RU" sz="4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AutoShape 4" descr="https://ae04.alicdn.com/kf/H3e22eac864cb4d51a735f2ae20e56011Y/5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4" name="Picture 2" descr="C:\Users\Пользователь\Downloads\20230711_1530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84" y="2047730"/>
            <a:ext cx="3435846" cy="458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Пользователь\Downloads\20230711_1635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785" y="3676518"/>
            <a:ext cx="4355105" cy="326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Пользователь\Downloads\20230712_1026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283" y="1693787"/>
            <a:ext cx="3203848" cy="2402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608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Пользователь\Downloads\1675451703_gas-kvas-com-p-fonovie-risunki-dlya-dou-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8411" y="-171400"/>
            <a:ext cx="10728326" cy="758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73167" y="593010"/>
            <a:ext cx="35766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</a:rPr>
              <a:t>«Самомассаж»</a:t>
            </a:r>
            <a:endParaRPr lang="ru-RU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098" name="Picture 2" descr="C:\Users\Пользователь\Downloads\20230713_16492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" t="18433" r="5987" b="26602"/>
          <a:stretch/>
        </p:blipFill>
        <p:spPr bwMode="auto">
          <a:xfrm>
            <a:off x="-468560" y="1268760"/>
            <a:ext cx="4722921" cy="3769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Пользователь\Downloads\20230713_16493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61" r="8058" b="31651"/>
          <a:stretch/>
        </p:blipFill>
        <p:spPr bwMode="auto">
          <a:xfrm>
            <a:off x="5868144" y="4053473"/>
            <a:ext cx="3951654" cy="304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Пользователь\Downloads\20230713_16533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2" r="9903" b="11068"/>
          <a:stretch/>
        </p:blipFill>
        <p:spPr bwMode="auto">
          <a:xfrm>
            <a:off x="4860032" y="1196752"/>
            <a:ext cx="3496781" cy="3048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Пользователь\Downloads\20230713_165828 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314837"/>
            <a:ext cx="3707904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Пользователь\Downloads\20230713_17011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71138"/>
            <a:ext cx="2915816" cy="218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73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Пользователь\Downloads\1675451703_gas-kvas-com-p-fonovie-risunki-dlya-dou-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" y="59107"/>
            <a:ext cx="9144000" cy="6788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620688"/>
            <a:ext cx="74888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B0F0"/>
                </a:solidFill>
              </a:rPr>
              <a:t>«</a:t>
            </a:r>
            <a:r>
              <a:rPr lang="ru-RU" sz="4400" b="1" dirty="0">
                <a:solidFill>
                  <a:srgbClr val="00B0F0"/>
                </a:solidFill>
              </a:rPr>
              <a:t>Н</a:t>
            </a:r>
            <a:r>
              <a:rPr lang="ru-RU" sz="4400" b="1" dirty="0" smtClean="0">
                <a:solidFill>
                  <a:srgbClr val="00B0F0"/>
                </a:solidFill>
              </a:rPr>
              <a:t>етрадиционные техники массажа»</a:t>
            </a:r>
            <a:endParaRPr lang="ru-RU" sz="4400" b="1" dirty="0">
              <a:solidFill>
                <a:srgbClr val="00B0F0"/>
              </a:solidFill>
            </a:endParaRPr>
          </a:p>
        </p:txBody>
      </p:sp>
      <p:pic>
        <p:nvPicPr>
          <p:cNvPr id="3" name="Picture 2" descr="C:\Users\Пользователь\Downloads\20230713_1653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941176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Пользователь\Downloads\20230713_165828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484784"/>
            <a:ext cx="3384376" cy="25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ользователь\Downloads\20230713_170103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722743"/>
            <a:ext cx="3707904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Пользователь\Downloads\20230713_16461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347102"/>
            <a:ext cx="3347864" cy="251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637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613" y="2508250"/>
            <a:ext cx="3549451" cy="3152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 descr="C:\Users\Пользователь\Downloads\1675451703_gas-kvas-com-p-fonovie-risunki-dlya-dou-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756592" y="365683"/>
            <a:ext cx="93610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4800" b="1" dirty="0" smtClean="0">
                <a:solidFill>
                  <a:srgbClr val="00B0F0"/>
                </a:solidFill>
              </a:rPr>
              <a:t>«</a:t>
            </a:r>
            <a:r>
              <a:rPr lang="ru-RU" sz="4800" b="1" dirty="0" err="1" smtClean="0">
                <a:solidFill>
                  <a:srgbClr val="00B0F0"/>
                </a:solidFill>
              </a:rPr>
              <a:t>Релаксация»»Арт</a:t>
            </a:r>
            <a:r>
              <a:rPr lang="ru-RU" sz="4800" b="1" dirty="0" smtClean="0">
                <a:solidFill>
                  <a:srgbClr val="00B0F0"/>
                </a:solidFill>
              </a:rPr>
              <a:t>- терапия»</a:t>
            </a:r>
            <a:endParaRPr lang="ru-RU" sz="4800" b="1" dirty="0">
              <a:solidFill>
                <a:srgbClr val="00B0F0"/>
              </a:solidFill>
            </a:endParaRPr>
          </a:p>
        </p:txBody>
      </p:sp>
      <p:pic>
        <p:nvPicPr>
          <p:cNvPr id="2050" name="Picture 2" descr="C:\Users\Пользователь\Downloads\20230711_1643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093" y="1519845"/>
            <a:ext cx="3419872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Пользователь\Downloads\20230713_1716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33056"/>
            <a:ext cx="3340779" cy="2505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Пользователь\Downloads\20230621_15595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06"/>
          <a:stretch/>
        </p:blipFill>
        <p:spPr bwMode="auto">
          <a:xfrm>
            <a:off x="3419872" y="1414553"/>
            <a:ext cx="2466118" cy="2636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ользователь\Downloads\20230628_09475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057358"/>
            <a:ext cx="3707904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Пользователь\Downloads\20230907_15481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6" b="17451"/>
          <a:stretch/>
        </p:blipFill>
        <p:spPr bwMode="auto">
          <a:xfrm>
            <a:off x="6350487" y="1988840"/>
            <a:ext cx="2130642" cy="2565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034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1055"/>
            <a:ext cx="9144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C:\Users\Пользователь\Downloads\20230711_1647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007" y="4438909"/>
            <a:ext cx="2987824" cy="2240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Пользователь\Downloads\20230712_0827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97" y="4185084"/>
            <a:ext cx="3563888" cy="267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Пользователь\Downloads\f1a95f630e4a5aecf49defb31d46e04e-scaled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1" b="24630"/>
          <a:stretch/>
        </p:blipFill>
        <p:spPr bwMode="auto">
          <a:xfrm>
            <a:off x="3564879" y="2692372"/>
            <a:ext cx="3707904" cy="1633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Пользователь\Downloads\20230711_16455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182172"/>
            <a:ext cx="2664296" cy="355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2696" y="1031521"/>
            <a:ext cx="8229600" cy="1143000"/>
          </a:xfrm>
        </p:spPr>
        <p:txBody>
          <a:bodyPr/>
          <a:lstStyle/>
          <a:p>
            <a:pPr algn="l"/>
            <a:r>
              <a:rPr lang="ru-RU" b="1" dirty="0" smtClean="0">
                <a:solidFill>
                  <a:srgbClr val="00B0F0"/>
                </a:solidFill>
              </a:rPr>
              <a:t>«Работа с родителями»</a:t>
            </a:r>
            <a:endParaRPr lang="ru-RU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6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971600" y="836712"/>
            <a:ext cx="4572000" cy="5570756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pPr algn="ctr"/>
            <a:r>
              <a:rPr lang="ru-RU" sz="3200" b="1" dirty="0" smtClean="0">
                <a:solidFill>
                  <a:srgbClr val="7030A0"/>
                </a:solidFill>
              </a:rPr>
              <a:t>ВЫВОД</a:t>
            </a:r>
            <a:endParaRPr lang="ru-RU" sz="3200" b="1" dirty="0">
              <a:solidFill>
                <a:srgbClr val="7030A0"/>
              </a:solidFill>
            </a:endParaRPr>
          </a:p>
          <a:p>
            <a:endParaRPr lang="ru-RU" dirty="0" smtClean="0"/>
          </a:p>
          <a:p>
            <a:r>
              <a:rPr lang="ru-RU" sz="2400" smtClean="0"/>
              <a:t> </a:t>
            </a:r>
            <a:r>
              <a:rPr lang="ru-RU" sz="2400" dirty="0"/>
              <a:t>Применение в работе </a:t>
            </a:r>
            <a:r>
              <a:rPr lang="ru-RU" sz="2400" dirty="0" err="1"/>
              <a:t>здоровьесберегающих</a:t>
            </a:r>
            <a:r>
              <a:rPr lang="ru-RU" sz="2400" dirty="0"/>
              <a:t> педагогических технологий повышает результативность </a:t>
            </a:r>
            <a:r>
              <a:rPr lang="ru-RU" sz="2400" dirty="0" err="1"/>
              <a:t>воспитательно</a:t>
            </a:r>
            <a:r>
              <a:rPr lang="ru-RU" sz="2400" dirty="0"/>
              <a:t>-образовательного процесса, формирует у педагогов и родителей ценностные ориентации, направленные на сохранение и укрепление здоровья воспитанников, а у ребенка – стойкую мотивацию на здоровый образ жизни.</a:t>
            </a:r>
          </a:p>
        </p:txBody>
      </p:sp>
      <p:pic>
        <p:nvPicPr>
          <p:cNvPr id="2051" name="Picture 3" descr="C:\Users\Пользователь\Downloads\img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89"/>
          <a:stretch/>
        </p:blipFill>
        <p:spPr bwMode="auto">
          <a:xfrm>
            <a:off x="5532755" y="1484784"/>
            <a:ext cx="1814949" cy="4490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794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ользователь\Downloads\Cпасибо-за-внимание-картинки-для-презентации-подборка-36-штук-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1"/>
            <a:ext cx="8646592" cy="6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856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Пользователь\Downloads\1675451703_gas-kvas-com-p-fonovie-risunki-dlya-dou-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1504" cy="6832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7427168" cy="5069160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rgbClr val="7030A0"/>
                </a:solidFill>
              </a:rPr>
              <a:t>Одной  из  задач,  которая  является  главной  в  </a:t>
            </a:r>
            <a:r>
              <a:rPr lang="ru-RU" sz="2400" dirty="0" err="1">
                <a:solidFill>
                  <a:srgbClr val="7030A0"/>
                </a:solidFill>
              </a:rPr>
              <a:t>воспитательно</a:t>
            </a:r>
            <a:r>
              <a:rPr lang="ru-RU" sz="2400" dirty="0">
                <a:solidFill>
                  <a:srgbClr val="7030A0"/>
                </a:solidFill>
              </a:rPr>
              <a:t>-образовательном   процессе – </a:t>
            </a:r>
            <a:r>
              <a:rPr lang="ru-RU" sz="2400" dirty="0" err="1">
                <a:solidFill>
                  <a:srgbClr val="7030A0"/>
                </a:solidFill>
              </a:rPr>
              <a:t>здоровьесбережение</a:t>
            </a:r>
            <a:r>
              <a:rPr lang="ru-RU" sz="2400" dirty="0" smtClean="0">
                <a:solidFill>
                  <a:srgbClr val="7030A0"/>
                </a:solidFill>
              </a:rPr>
              <a:t>.</a:t>
            </a:r>
          </a:p>
          <a:p>
            <a:r>
              <a:rPr lang="ru-RU" sz="2400" dirty="0">
                <a:solidFill>
                  <a:srgbClr val="7030A0"/>
                </a:solidFill>
              </a:rPr>
              <a:t>Здоровье детей в детском саду зависит не только от состояния иммунитета, но, еще и от того, насколько малышам психологически комфортно в стенах дошкольного учреждения. </a:t>
            </a:r>
          </a:p>
        </p:txBody>
      </p:sp>
      <p:pic>
        <p:nvPicPr>
          <p:cNvPr id="2050" name="Picture 2" descr="C:\Users\Пользователь\Downloads\slide-4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77" b="2011"/>
          <a:stretch/>
        </p:blipFill>
        <p:spPr bwMode="auto">
          <a:xfrm>
            <a:off x="1450848" y="4456590"/>
            <a:ext cx="6242304" cy="1216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59094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Пользователь\Downloads\1675451703_gas-kvas-com-p-fonovie-risunki-dlya-dou-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3" y="-14446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C:\Users\%D0%9F%D0%BE%D0%BB%D1%8C%D0%B7%D0%BE%D0%B2%D0%B0%D1%82%D0%B5%D0%BB%D1%8C\Downloads\GridArt_20230416_11251720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115616" y="1628800"/>
            <a:ext cx="33123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rgbClr val="7030A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>
                <a:solidFill>
                  <a:srgbClr val="FF0000"/>
                </a:solidFill>
              </a:rPr>
              <a:t>Цель работы: </a:t>
            </a:r>
            <a:r>
              <a:rPr lang="ru-RU" dirty="0"/>
              <a:t>социализация детей младшего дошкольного возраста, сократить период адаптации к условиям </a:t>
            </a:r>
            <a:r>
              <a:rPr lang="ru-RU" dirty="0" smtClean="0"/>
              <a:t>ДОУ.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Задачи:</a:t>
            </a:r>
          </a:p>
          <a:p>
            <a:r>
              <a:rPr lang="ru-RU" dirty="0">
                <a:solidFill>
                  <a:srgbClr val="00B050"/>
                </a:solidFill>
              </a:rPr>
              <a:t>1.  </a:t>
            </a:r>
            <a:r>
              <a:rPr lang="ru-RU" dirty="0"/>
              <a:t>   Создать оптимальные условия для организации педагогического процесса, двигательной активности, формирования основ здорового образа жизни, атмосферу доброжелательности.</a:t>
            </a:r>
          </a:p>
          <a:p>
            <a:r>
              <a:rPr lang="ru-RU" dirty="0">
                <a:solidFill>
                  <a:srgbClr val="00B050"/>
                </a:solidFill>
              </a:rPr>
              <a:t>2.</a:t>
            </a:r>
            <a:r>
              <a:rPr lang="ru-RU" dirty="0"/>
              <a:t>     Формировать привычку к соблюдению режима, культурно-гигиенических навыков, потребность в физических упражнениях и играх у детей, правильного отношения к своему здоровью.</a:t>
            </a:r>
          </a:p>
          <a:p>
            <a:r>
              <a:rPr lang="ru-RU" dirty="0">
                <a:solidFill>
                  <a:srgbClr val="00B050"/>
                </a:solidFill>
              </a:rPr>
              <a:t>3.     </a:t>
            </a:r>
            <a:r>
              <a:rPr lang="ru-RU" dirty="0"/>
              <a:t>Создать единое образовательное пространство на основе формирования доверительных партнерских отношений, с использованием оптимальных форм взаимодействия с родителями.</a:t>
            </a:r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79499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Пользователь\Downloads\1675451703_gas-kvas-com-p-fonovie-risunki-dlya-dou-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3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endParaRPr lang="ru-RU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«Виды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здоровьесберегающих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технологий»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ru-RU" dirty="0" smtClean="0"/>
              <a:t>  </a:t>
            </a:r>
            <a:r>
              <a:rPr lang="ru-RU" dirty="0" smtClean="0"/>
              <a:t>гимнастика </a:t>
            </a:r>
            <a:r>
              <a:rPr lang="ru-RU" dirty="0"/>
              <a:t>пальчиковая, </a:t>
            </a:r>
            <a:endParaRPr lang="ru-RU" dirty="0" smtClean="0"/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ru-RU" dirty="0" smtClean="0"/>
              <a:t>  </a:t>
            </a:r>
            <a:r>
              <a:rPr lang="ru-RU" dirty="0" smtClean="0"/>
              <a:t>гимнастика </a:t>
            </a:r>
            <a:r>
              <a:rPr lang="ru-RU" dirty="0"/>
              <a:t>пробуждения, </a:t>
            </a:r>
            <a:endParaRPr lang="ru-RU" dirty="0" smtClean="0"/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ru-RU" dirty="0" smtClean="0"/>
              <a:t>  </a:t>
            </a:r>
            <a:r>
              <a:rPr lang="ru-RU" dirty="0" smtClean="0"/>
              <a:t>гимнастика </a:t>
            </a:r>
            <a:r>
              <a:rPr lang="ru-RU" dirty="0"/>
              <a:t>для глаз, </a:t>
            </a:r>
            <a:endParaRPr lang="ru-RU" dirty="0" smtClean="0"/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ru-RU" dirty="0" smtClean="0"/>
              <a:t>  </a:t>
            </a:r>
            <a:r>
              <a:rPr lang="ru-RU" dirty="0" smtClean="0"/>
              <a:t>дыхательная </a:t>
            </a:r>
            <a:r>
              <a:rPr lang="ru-RU" dirty="0"/>
              <a:t>гимнастика</a:t>
            </a:r>
            <a:r>
              <a:rPr lang="ru-RU" dirty="0" smtClean="0"/>
              <a:t>,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ru-RU" dirty="0" smtClean="0"/>
              <a:t> </a:t>
            </a:r>
            <a:r>
              <a:rPr lang="ru-RU" dirty="0" smtClean="0"/>
              <a:t> </a:t>
            </a:r>
            <a:r>
              <a:rPr lang="ru-RU" dirty="0"/>
              <a:t>подвижные  игры, </a:t>
            </a:r>
            <a:endParaRPr lang="ru-RU" dirty="0" smtClean="0"/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ru-RU" dirty="0" smtClean="0"/>
              <a:t> </a:t>
            </a:r>
            <a:r>
              <a:rPr lang="ru-RU" dirty="0" smtClean="0"/>
              <a:t> </a:t>
            </a:r>
            <a:r>
              <a:rPr lang="ru-RU" dirty="0" smtClean="0"/>
              <a:t>релаксация,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ru-RU" dirty="0" smtClean="0"/>
              <a:t>  </a:t>
            </a:r>
            <a:r>
              <a:rPr lang="ru-RU" dirty="0" smtClean="0"/>
              <a:t>дорожки </a:t>
            </a:r>
            <a:r>
              <a:rPr lang="ru-RU" dirty="0" smtClean="0"/>
              <a:t>закаливания 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ru-RU" dirty="0" smtClean="0"/>
              <a:t>  </a:t>
            </a:r>
            <a:r>
              <a:rPr lang="ru-RU" dirty="0" smtClean="0"/>
              <a:t>утренняя </a:t>
            </a:r>
            <a:r>
              <a:rPr lang="ru-RU" dirty="0"/>
              <a:t>гимнастика</a:t>
            </a:r>
            <a:r>
              <a:rPr lang="ru-RU" dirty="0" smtClean="0"/>
              <a:t>,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ru-RU" dirty="0" smtClean="0"/>
              <a:t>  </a:t>
            </a:r>
            <a:r>
              <a:rPr lang="ru-RU" dirty="0" smtClean="0"/>
              <a:t>физкультурные </a:t>
            </a:r>
            <a:r>
              <a:rPr lang="ru-RU" dirty="0"/>
              <a:t>занятия</a:t>
            </a:r>
            <a:r>
              <a:rPr lang="ru-RU" dirty="0" smtClean="0"/>
              <a:t>,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ru-RU" dirty="0" smtClean="0"/>
              <a:t>  </a:t>
            </a:r>
            <a:r>
              <a:rPr lang="ru-RU" dirty="0" smtClean="0"/>
              <a:t>самомассаж</a:t>
            </a:r>
            <a:endParaRPr lang="ru-RU" dirty="0" smtClean="0"/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ru-RU" dirty="0" smtClean="0"/>
              <a:t>  </a:t>
            </a:r>
            <a:r>
              <a:rPr lang="ru-RU" dirty="0" smtClean="0"/>
              <a:t>арт-терапия</a:t>
            </a:r>
            <a:r>
              <a:rPr lang="ru-RU" dirty="0" smtClean="0"/>
              <a:t>,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ru-RU" dirty="0" smtClean="0"/>
              <a:t> </a:t>
            </a:r>
            <a:r>
              <a:rPr lang="ru-RU" dirty="0" smtClean="0"/>
              <a:t> </a:t>
            </a:r>
            <a:r>
              <a:rPr lang="ru-RU" dirty="0" smtClean="0"/>
              <a:t>артикуляционная </a:t>
            </a:r>
            <a:r>
              <a:rPr lang="ru-RU" dirty="0"/>
              <a:t>гимнастика</a:t>
            </a:r>
            <a:r>
              <a:rPr lang="ru-RU" dirty="0" smtClean="0"/>
              <a:t>,</a:t>
            </a:r>
          </a:p>
          <a:p>
            <a:pPr marL="0" indent="0" algn="ctr">
              <a:buNone/>
            </a:pP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26" name="Picture 2" descr="C:\Users\Пользователь\Downloads\slide-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2" t="56589" r="11317" b="9847"/>
          <a:stretch/>
        </p:blipFill>
        <p:spPr bwMode="auto">
          <a:xfrm>
            <a:off x="4616403" y="1660608"/>
            <a:ext cx="2565646" cy="1571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Пользователь\Downloads\dkoyubywsae643f.jpg-larg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1" r="4959" b="19926"/>
          <a:stretch/>
        </p:blipFill>
        <p:spPr bwMode="auto">
          <a:xfrm>
            <a:off x="4624302" y="3410510"/>
            <a:ext cx="3874610" cy="2657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987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Пользователь\Downloads\1675451703_gas-kvas-com-p-fonovie-risunki-dlya-dou-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03648" y="1196752"/>
            <a:ext cx="6408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B050"/>
                </a:solidFill>
              </a:rPr>
              <a:t>«</a:t>
            </a:r>
            <a:r>
              <a:rPr lang="ru-RU" sz="3200" b="1" dirty="0" err="1" smtClean="0">
                <a:solidFill>
                  <a:srgbClr val="00B050"/>
                </a:solidFill>
              </a:rPr>
              <a:t>Здоровьесберегающая</a:t>
            </a:r>
            <a:r>
              <a:rPr lang="ru-RU" sz="3200" b="1" dirty="0" smtClean="0">
                <a:solidFill>
                  <a:srgbClr val="00B050"/>
                </a:solidFill>
              </a:rPr>
              <a:t> среда»</a:t>
            </a:r>
            <a:endParaRPr lang="ru-RU" sz="3200" b="1" dirty="0">
              <a:solidFill>
                <a:srgbClr val="00B050"/>
              </a:solidFill>
            </a:endParaRPr>
          </a:p>
        </p:txBody>
      </p:sp>
      <p:pic>
        <p:nvPicPr>
          <p:cNvPr id="2050" name="Picture 2" descr="C:\Users\Пользователь\Downloads\20230713_1414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543" y="2002532"/>
            <a:ext cx="3003798" cy="40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Пользователь\Downloads\20230713_1356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982063"/>
            <a:ext cx="2931790" cy="3909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Пользователь\Downloads\20230713_1414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97561"/>
            <a:ext cx="3096344" cy="275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385717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Пользователь\Downloads\1675451703_gas-kvas-com-p-fonovie-risunki-dlya-dou-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33364" y="764704"/>
            <a:ext cx="56886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«Игра- важнейший компонент в адаптационный период»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Picture 2" descr="C:\Users\Пользователь\Downloads\20230601_1137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42" y="1848780"/>
            <a:ext cx="25717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Пользователь\Downloads\20230713_1634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858144"/>
            <a:ext cx="3785695" cy="2839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Пользователь\Downloads\IMG-20230713-WA000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20" r="4252" b="2607"/>
          <a:stretch/>
        </p:blipFill>
        <p:spPr bwMode="auto">
          <a:xfrm>
            <a:off x="5508104" y="1412776"/>
            <a:ext cx="3635896" cy="236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Пользователь\Downloads\20230713_16460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546" y="1988840"/>
            <a:ext cx="2555776" cy="191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Пользователь\Downloads\na-stole-krasivaya-korobka-s-bantikom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365104"/>
            <a:ext cx="2691582" cy="2017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887106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Пользователь\Downloads\1675451703_gas-kvas-com-p-fonovie-risunki-dlya-dou-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243408"/>
            <a:ext cx="9494840" cy="7074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C00000"/>
                </a:solidFill>
              </a:rPr>
              <a:t>Общение «глаза в глаза»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098" name="Picture 2" descr="C:\Users\Пользователь\Downloads\20230713_1637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00808"/>
            <a:ext cx="3418906" cy="2564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Пользователь\Downloads\20230711_15583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38" b="15054"/>
          <a:stretch/>
        </p:blipFill>
        <p:spPr bwMode="auto">
          <a:xfrm>
            <a:off x="5508104" y="1943194"/>
            <a:ext cx="3384376" cy="2589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Пользователь\Downloads\20230711_15585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228" y="3717032"/>
            <a:ext cx="3024336" cy="226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138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Пользователь\Downloads\1675451703_gas-kvas-com-p-fonovie-risunki-dlya-dou-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64" y="0"/>
            <a:ext cx="9251504" cy="676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95665" y="908720"/>
            <a:ext cx="44404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  <a:t>«Утренняя гимнастика»</a:t>
            </a:r>
            <a:endParaRPr lang="ru-RU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122" name="Picture 2" descr="C:\Users\Пользователь\Downloads\20230712_0822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37511"/>
            <a:ext cx="3203848" cy="2402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Пользователь\Downloads\20230712_0846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149080"/>
            <a:ext cx="3203848" cy="2402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Пользователь\Downloads\20230713_15565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2" t="19686" r="1858"/>
          <a:stretch/>
        </p:blipFill>
        <p:spPr bwMode="auto">
          <a:xfrm>
            <a:off x="4325399" y="1493495"/>
            <a:ext cx="3000653" cy="2493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Пользователь\Downloads\20230713_15593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50"/>
          <a:stretch/>
        </p:blipFill>
        <p:spPr bwMode="auto">
          <a:xfrm>
            <a:off x="2195736" y="3717032"/>
            <a:ext cx="2715766" cy="2985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50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Пользователь\Downloads\1675451703_gas-kvas-com-p-fonovie-risunki-dlya-dou-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183"/>
            <a:ext cx="9144000" cy="646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11760" y="1340768"/>
            <a:ext cx="54588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B050"/>
                </a:solidFill>
              </a:rPr>
              <a:t>«Умывание с </a:t>
            </a:r>
            <a:r>
              <a:rPr lang="ru-RU" sz="3600" b="1" dirty="0" err="1" smtClean="0">
                <a:solidFill>
                  <a:srgbClr val="00B050"/>
                </a:solidFill>
              </a:rPr>
              <a:t>потешками</a:t>
            </a:r>
            <a:r>
              <a:rPr lang="ru-RU" sz="3600" b="1" dirty="0" smtClean="0">
                <a:solidFill>
                  <a:srgbClr val="00B050"/>
                </a:solidFill>
              </a:rPr>
              <a:t>»</a:t>
            </a:r>
            <a:endParaRPr lang="ru-RU" sz="3600" b="1" dirty="0">
              <a:solidFill>
                <a:srgbClr val="00B050"/>
              </a:solidFill>
            </a:endParaRPr>
          </a:p>
        </p:txBody>
      </p:sp>
      <p:pic>
        <p:nvPicPr>
          <p:cNvPr id="9" name="Picture 3" descr="C:\Users\Пользователь\Downloads\20230414_1732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014965"/>
            <a:ext cx="288032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Пользователь\Downloads\20230713_1640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04864"/>
            <a:ext cx="2498150" cy="333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Пользователь\Downloads\20230713_16493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9" t="20878" r="6580" b="31530"/>
          <a:stretch/>
        </p:blipFill>
        <p:spPr bwMode="auto">
          <a:xfrm>
            <a:off x="5436096" y="3789040"/>
            <a:ext cx="3459332" cy="2330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91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1205</TotalTime>
  <Words>222</Words>
  <Application>Microsoft Office PowerPoint</Application>
  <PresentationFormat>Экран (4:3)</PresentationFormat>
  <Paragraphs>43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«Работа с родителями»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72</cp:revision>
  <dcterms:created xsi:type="dcterms:W3CDTF">2023-04-14T05:57:33Z</dcterms:created>
  <dcterms:modified xsi:type="dcterms:W3CDTF">2023-09-11T07:45:29Z</dcterms:modified>
</cp:coreProperties>
</file>