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64" r:id="rId3"/>
    <p:sldId id="263" r:id="rId4"/>
    <p:sldId id="262" r:id="rId5"/>
    <p:sldId id="260" r:id="rId6"/>
    <p:sldId id="267" r:id="rId7"/>
    <p:sldId id="268" r:id="rId8"/>
    <p:sldId id="265" r:id="rId9"/>
    <p:sldId id="266" r:id="rId10"/>
    <p:sldId id="27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258" autoAdjust="0"/>
  </p:normalViewPr>
  <p:slideViewPr>
    <p:cSldViewPr>
      <p:cViewPr>
        <p:scale>
          <a:sx n="75" d="100"/>
          <a:sy n="75" d="100"/>
        </p:scale>
        <p:origin x="-122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6840760" cy="131804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2123728" y="1628800"/>
            <a:ext cx="676875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1628800"/>
            <a:ext cx="676875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428868"/>
            <a:ext cx="6840760" cy="1318046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Семейства классов Двудольных и Однодольных</a:t>
            </a:r>
            <a:br>
              <a:rPr lang="ru-RU" sz="5400" dirty="0" smtClean="0"/>
            </a:br>
            <a:r>
              <a:rPr lang="ru-RU" sz="5400" dirty="0" smtClean="0"/>
              <a:t>растений</a:t>
            </a:r>
            <a:endParaRPr lang="ru-RU" sz="5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Угадай </a:t>
            </a:r>
            <a:r>
              <a:rPr lang="ru-RU" smtClean="0"/>
              <a:t>по плоду!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крытый урок 2025\плоды\абрик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504"/>
            <a:ext cx="3250404" cy="21669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F:\Открытый урок 2025\плоды\мал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76" y="1142984"/>
            <a:ext cx="2865544" cy="25003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F:\Открытый урок 2025\плоды\груш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874" y="1142984"/>
            <a:ext cx="2851026" cy="257176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ткрытый урок 2025\плоды\пше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876"/>
            <a:ext cx="2500330" cy="2579526"/>
          </a:xfrm>
          <a:prstGeom prst="rect">
            <a:avLst/>
          </a:prstGeom>
          <a:noFill/>
        </p:spPr>
      </p:pic>
      <p:pic>
        <p:nvPicPr>
          <p:cNvPr id="2051" name="Picture 3" descr="F:\Открытый урок 2025\плоды\кукуру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2500330" cy="25003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F:\Открытый урок 2025\плоды\мятл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1571636" cy="3095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ткрытый урок 2025\плоды\горо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643314"/>
            <a:ext cx="3000396" cy="1967054"/>
          </a:xfrm>
          <a:prstGeom prst="rect">
            <a:avLst/>
          </a:prstGeom>
          <a:noFill/>
        </p:spPr>
      </p:pic>
      <p:pic>
        <p:nvPicPr>
          <p:cNvPr id="3076" name="Picture 4" descr="F:\Открытый урок 2025\плоды\фасо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8"/>
            <a:ext cx="3781480" cy="207170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:\Открытый урок 2025\плоды\аст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7" y="3714752"/>
            <a:ext cx="3798989" cy="20717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8" name="Picture 2" descr="F:\Открытый урок 2025\плоды\подсолнеч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862" y="1285860"/>
            <a:ext cx="2848469" cy="21336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F:\Открытый урок 2025\плоды\васи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85860"/>
            <a:ext cx="2911528" cy="213363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1" name="Picture 5" descr="F:\Открытый урок 2025\плоды\одуванч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714752"/>
            <a:ext cx="3172178" cy="211094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Открытый урок 2025\плоды\пастушья су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1928826" cy="29289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3" name="Picture 3" descr="F:\Открытый урок 2025\плоды\струч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6"/>
            <a:ext cx="2424402" cy="29529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F:\Открытый урок 2025\плоды\струч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8604"/>
            <a:ext cx="1928826" cy="298049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Открытый урок 2025\плоды\баклаж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9974" y="3714752"/>
            <a:ext cx="3220565" cy="21431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7" name="Picture 3" descr="F:\Открытый урок 2025\плоды\том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928670"/>
            <a:ext cx="2286001" cy="22860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8" name="Picture 4" descr="F:\Открытый урок 2025\плоды\картоф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000108"/>
            <a:ext cx="2500330" cy="228601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Открытый урок 2025\плоды\ланд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548" y="1071546"/>
            <a:ext cx="2881824" cy="215858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1" name="Picture 3" descr="F:\Открытый урок 2025\плоды\лил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3" y="3571876"/>
            <a:ext cx="3051949" cy="22860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2" name="Picture 4" descr="F:\Открытый урок 2025\плоды\тюльп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370" y="1285860"/>
            <a:ext cx="2704885" cy="21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23198"/>
            <a:ext cx="9144001" cy="67348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/>
              <a:t>ПРОДОЛЖИ ПРЕДЛОЖЕНИЕ: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C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/>
              </a:rPr>
              <a:t>егодня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я узнал…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Было интересно…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Было трудно…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Я выполнял задания…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Я понял, что…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Теперь я могу…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Я почувствовал, что…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Я приобрел…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Я научился…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У меня получилось 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Я смог…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Меня удивило…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6840760" cy="131804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8900" b="1" dirty="0" smtClean="0">
                <a:solidFill>
                  <a:schemeClr val="accent2">
                    <a:lumMod val="75000"/>
                  </a:schemeClr>
                </a:solidFill>
              </a:rPr>
              <a:t>Что лишнее?</a:t>
            </a:r>
            <a:endParaRPr lang="ru-RU" sz="89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7" y="123199"/>
            <a:ext cx="5093757" cy="101978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Что лишнее?</a:t>
            </a:r>
            <a:endParaRPr lang="ru-RU" sz="5400" dirty="0"/>
          </a:p>
        </p:txBody>
      </p:sp>
      <p:pic>
        <p:nvPicPr>
          <p:cNvPr id="24" name="Picture 6" descr="http://newmax.ru/uploads/images/Red_Clo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029"/>
          <a:stretch/>
        </p:blipFill>
        <p:spPr bwMode="auto">
          <a:xfrm>
            <a:off x="714348" y="1071546"/>
            <a:ext cx="3071834" cy="21902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yachmen.4sg.com.ua/pictures/board/687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756"/>
          <a:stretch/>
        </p:blipFill>
        <p:spPr bwMode="auto">
          <a:xfrm>
            <a:off x="5500694" y="3998217"/>
            <a:ext cx="3000396" cy="22743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Шаблоны презентаций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7299"/>
            <a:ext cx="3448288" cy="22860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429000"/>
            <a:ext cx="2192304" cy="29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0"/>
            <a:ext cx="7308304" cy="136083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Что лишнее?</a:t>
            </a:r>
            <a:endParaRPr lang="ru-RU" sz="6000" b="1" dirty="0"/>
          </a:p>
        </p:txBody>
      </p:sp>
      <p:pic>
        <p:nvPicPr>
          <p:cNvPr id="6" name="Picture 4" descr="i?id=93838095-1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14752"/>
            <a:ext cx="2928958" cy="30003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Открытый урок 2025\лил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3338069" cy="25003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Users\user\Desktop\Открытый урок 2025\трост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142984"/>
            <a:ext cx="2665186" cy="35719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C:\Users\user\Desktop\Открытый урок 2025\тимофеев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071810"/>
            <a:ext cx="2604118" cy="3286148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3" y="123199"/>
            <a:ext cx="7358114" cy="136083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Что лишнее?</a:t>
            </a:r>
            <a:endParaRPr lang="ru-RU" sz="6000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6803712" cy="3000396"/>
          </a:xfrm>
          <a:prstGeom prst="rect">
            <a:avLst/>
          </a:prstGeom>
        </p:spPr>
      </p:pic>
      <p:pic>
        <p:nvPicPr>
          <p:cNvPr id="6" name="Picture 4" descr="http://ladyflora.ru/wp-content/uploads/2017/09/3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000504"/>
            <a:ext cx="3286148" cy="23353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123199"/>
            <a:ext cx="6429420" cy="136083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Что лишнее?</a:t>
            </a:r>
            <a:endParaRPr lang="ru-RU" sz="6000" dirty="0"/>
          </a:p>
        </p:txBody>
      </p:sp>
      <p:pic>
        <p:nvPicPr>
          <p:cNvPr id="3" name="Picture 2" descr="https://semiramisgardens.ru/upload/iblock/ebf/ebfcb15dbd605981469fe6163bff1e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3222032" cy="242889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Открытый урок 2025\лапчат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429024" cy="244378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3" name="Picture 3" descr="C:\Users\user\Desktop\Открытый урок 2025\кал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71942"/>
            <a:ext cx="3529120" cy="25717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C:\Users\user\Desktop\Открытый урок 2025\гербе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645" y="4214818"/>
            <a:ext cx="3385727" cy="24288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4665129" cy="136083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Что лишнее?</a:t>
            </a:r>
            <a:endParaRPr lang="ru-RU" sz="5400" dirty="0"/>
          </a:p>
        </p:txBody>
      </p:sp>
      <p:pic>
        <p:nvPicPr>
          <p:cNvPr id="4098" name="Picture 2" descr="C:\Users\user\Desktop\Открытый урок 2025\пету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3036513" cy="21431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C:\Users\user\Desktop\Открытый урок 2025\пасл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643314"/>
            <a:ext cx="3015176" cy="24288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C:\Users\user\Desktop\Открытый урок 2025\картоф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768" y="1399835"/>
            <a:ext cx="3116656" cy="210060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1" name="Picture 5" descr="C:\Users\user\Desktop\Открытый урок 2025\afcjk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643314"/>
            <a:ext cx="3071834" cy="244469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3" y="123199"/>
            <a:ext cx="7358114" cy="136083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Что лишнее?</a:t>
            </a:r>
            <a:endParaRPr lang="ru-RU" sz="6000" b="1" dirty="0"/>
          </a:p>
        </p:txBody>
      </p:sp>
      <p:pic>
        <p:nvPicPr>
          <p:cNvPr id="7" name="Picture 8" descr="http://hozjain.com.ua/wp-content/uploads/2017/02/brassika-1068x7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3" r="15287"/>
          <a:stretch/>
        </p:blipFill>
        <p:spPr bwMode="auto">
          <a:xfrm>
            <a:off x="620859" y="1402598"/>
            <a:ext cx="3022447" cy="238359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68467" y="3929066"/>
            <a:ext cx="2826107" cy="250033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26" name="Picture 2" descr="C:\Users\user\Downloads\фиал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879329"/>
            <a:ext cx="2857520" cy="256815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" name="Picture 2" descr="C:\Users\user\Desktop\Открытый урок 2025\купе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451586"/>
            <a:ext cx="3357586" cy="228365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ткрытый урок 2025\подсолнеч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2571768" cy="307183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7" y="123199"/>
            <a:ext cx="6072229" cy="101978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Что лишнее?</a:t>
            </a:r>
            <a:endParaRPr lang="ru-RU" sz="5400" dirty="0"/>
          </a:p>
        </p:txBody>
      </p:sp>
      <p:pic>
        <p:nvPicPr>
          <p:cNvPr id="4" name="Picture 12" descr="https://rastenievod.com/wp-content/uploads/2016/06/1-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843"/>
          <a:stretch/>
        </p:blipFill>
        <p:spPr bwMode="auto">
          <a:xfrm>
            <a:off x="2000232" y="1071546"/>
            <a:ext cx="3141686" cy="228601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Открытый урок 2025\гербе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3520372" cy="24288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C:\Users\user\Desktop\Открытый урок 2025\черемух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643314"/>
            <a:ext cx="3786214" cy="236275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63b07ee538712df13a63fb46db79bb9e3db2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42</Words>
  <Application>Microsoft Office PowerPoint</Application>
  <PresentationFormat>Экран (4:3)</PresentationFormat>
  <Paragraphs>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Семейства классов Двудольных и Однодольных растений</vt:lpstr>
      <vt:lpstr>   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Угадай по плоду!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ПРОДОЛЖИ ПРЕДЛОЖЕНИЕ:  Cегодня я узнал… Было интересно… Было трудно… Я выполнял задания… Я понял, что… Теперь я могу… Я почувствовал, что… Я приобрел… Я научился… У меня получилось … Я смог… Меня удивило…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Пальмовые листья</dc:title>
  <dc:creator>obstinate</dc:creator>
  <dc:description>Шаблон презентации с сайта https://presentation-creation.ru/</dc:description>
  <cp:lastModifiedBy>Пользователь Windows</cp:lastModifiedBy>
  <cp:revision>438</cp:revision>
  <dcterms:created xsi:type="dcterms:W3CDTF">2018-02-25T09:09:03Z</dcterms:created>
  <dcterms:modified xsi:type="dcterms:W3CDTF">2025-02-09T15:53:34Z</dcterms:modified>
</cp:coreProperties>
</file>