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9" r:id="rId3"/>
    <p:sldId id="270" r:id="rId4"/>
    <p:sldId id="272" r:id="rId5"/>
    <p:sldId id="271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4" r:id="rId14"/>
    <p:sldId id="280" r:id="rId15"/>
    <p:sldId id="282" r:id="rId16"/>
    <p:sldId id="287" r:id="rId17"/>
    <p:sldId id="28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5D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13" autoAdjust="0"/>
    <p:restoredTop sz="94660"/>
  </p:normalViewPr>
  <p:slideViewPr>
    <p:cSldViewPr>
      <p:cViewPr>
        <p:scale>
          <a:sx n="70" d="100"/>
          <a:sy n="70" d="100"/>
        </p:scale>
        <p:origin x="618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1556932"/>
            <a:ext cx="8676964" cy="1260000"/>
          </a:xfrm>
        </p:spPr>
        <p:txBody>
          <a:bodyPr/>
          <a:lstStyle>
            <a:lvl1pPr>
              <a:defRPr sz="8000" b="0">
                <a:solidFill>
                  <a:srgbClr val="C00000"/>
                </a:solidFill>
                <a:effectLst/>
                <a:latin typeface="Matreshka" pitchFamily="2" charset="0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528591"/>
            <a:ext cx="7452828" cy="1260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185" y="620614"/>
            <a:ext cx="8280000" cy="90011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540" y="1880828"/>
            <a:ext cx="8280000" cy="432000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620614"/>
            <a:ext cx="8280000" cy="90011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431540" y="1880828"/>
            <a:ext cx="8280000" cy="432000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60" y="620688"/>
            <a:ext cx="8280000" cy="90011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432460" y="1880828"/>
            <a:ext cx="8280000" cy="4320000"/>
          </a:xfrm>
        </p:spPr>
        <p:txBody>
          <a:bodyPr/>
          <a:lstStyle>
            <a:lvl1pPr marL="342000" indent="-342000">
              <a:buSzPct val="60000"/>
              <a:buFont typeface="Wingdings" pitchFamily="2" charset="2"/>
              <a:buChar char="v"/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 marL="741600" indent="-284400">
              <a:buFont typeface="Arial" pitchFamily="34" charset="0"/>
              <a:buChar char="•"/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2pPr>
            <a:lvl3pPr marL="1144800" indent="-230400">
              <a:buFont typeface="Arial" pitchFamily="34" charset="0"/>
              <a:buChar char="•"/>
              <a:defRPr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3pPr>
            <a:lvl4pPr indent="-324000"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 indent="-324000"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60" y="620688"/>
            <a:ext cx="8280000" cy="90011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32460" y="1880828"/>
            <a:ext cx="3780000" cy="4320000"/>
          </a:xfrm>
        </p:spPr>
        <p:txBody>
          <a:bodyPr/>
          <a:lstStyle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460" y="1880828"/>
            <a:ext cx="3780000" cy="4320000"/>
          </a:xfrm>
        </p:spPr>
        <p:txBody>
          <a:bodyPr/>
          <a:lstStyle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620713"/>
            <a:ext cx="8278812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68313" y="1916113"/>
            <a:ext cx="8278812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4" r:id="rId2"/>
    <p:sldLayoutId id="2147483685" r:id="rId3"/>
    <p:sldLayoutId id="2147483686" r:id="rId4"/>
    <p:sldLayoutId id="2147483687" r:id="rId5"/>
    <p:sldLayoutId id="2147483688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C00000"/>
          </a:solidFill>
          <a:latin typeface="+mj-lt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C00000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C00000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C00000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C00000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v"/>
        <a:defRPr sz="3200" kern="1200">
          <a:solidFill>
            <a:srgbClr val="0D0D0D"/>
          </a:solidFill>
          <a:latin typeface="+mj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rgbClr val="0D0D0D"/>
          </a:solidFill>
          <a:latin typeface="+mj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D0D0D"/>
          </a:solidFill>
          <a:latin typeface="+mj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slide" Target="slide13.xm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3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3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6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15900" y="1557338"/>
            <a:ext cx="8677275" cy="1258887"/>
          </a:xfrm>
        </p:spPr>
        <p:txBody>
          <a:bodyPr/>
          <a:lstStyle/>
          <a:p>
            <a:endParaRPr lang="ru-RU" dirty="0" smtClean="0">
              <a:solidFill>
                <a:srgbClr val="CC0000"/>
              </a:solidFill>
              <a:cs typeface="Arial" charset="0"/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3529013"/>
            <a:ext cx="7453312" cy="1258887"/>
          </a:xfrm>
        </p:spPr>
        <p:txBody>
          <a:bodyPr/>
          <a:lstStyle/>
          <a:p>
            <a:endParaRPr lang="ru-RU" dirty="0" smtClean="0">
              <a:solidFill>
                <a:srgbClr val="0D0D0D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Удмурдский народный костюм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езультаты поиска изображений по запросу &quot;удмурдский  народный костюм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9553" y="654012"/>
            <a:ext cx="1285875" cy="1866901"/>
          </a:xfrm>
          <a:prstGeom prst="rect">
            <a:avLst/>
          </a:prstGeom>
          <a:noFill/>
        </p:spPr>
      </p:pic>
      <p:pic>
        <p:nvPicPr>
          <p:cNvPr id="5" name="Picture 8" descr="Результаты поиска изображений для запроса &quot;удмурдский 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05" y="2771766"/>
            <a:ext cx="2333641" cy="3500462"/>
          </a:xfrm>
          <a:prstGeom prst="rect">
            <a:avLst/>
          </a:prstGeom>
          <a:noFill/>
        </p:spPr>
      </p:pic>
      <p:pic>
        <p:nvPicPr>
          <p:cNvPr id="6" name="Picture 10" descr="Результаты поиска изображений для запроса &quot;удмурдский  народный костюм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4707" y="1530324"/>
            <a:ext cx="4514850" cy="3057526"/>
          </a:xfrm>
          <a:prstGeom prst="rect">
            <a:avLst/>
          </a:prstGeom>
          <a:noFill/>
        </p:spPr>
      </p:pic>
      <p:pic>
        <p:nvPicPr>
          <p:cNvPr id="7" name="Picture 6" descr="C:\Users\ac\Desktop\kostslob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083" y="617499"/>
            <a:ext cx="1213658" cy="2011680"/>
          </a:xfrm>
          <a:prstGeom prst="rect">
            <a:avLst/>
          </a:prstGeom>
          <a:noFill/>
        </p:spPr>
      </p:pic>
      <p:pic>
        <p:nvPicPr>
          <p:cNvPr id="8" name="Picture 3" descr="C:\Users\Дубакова Н\Desktop\удм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35806" y="2662227"/>
            <a:ext cx="1991936" cy="3578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Чукотский народный костюм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9" descr="http://gamejulia.ru/images/i/nats-kostyum-chukc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492" y="617499"/>
            <a:ext cx="1535822" cy="2230448"/>
          </a:xfrm>
          <a:prstGeom prst="rect">
            <a:avLst/>
          </a:prstGeom>
          <a:noFill/>
        </p:spPr>
      </p:pic>
      <p:pic>
        <p:nvPicPr>
          <p:cNvPr id="5" name="Picture 4" descr="Результаты поиска изображений по запросу &quot;чукотский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577" y="1420785"/>
            <a:ext cx="2286016" cy="5195491"/>
          </a:xfrm>
          <a:prstGeom prst="rect">
            <a:avLst/>
          </a:prstGeom>
          <a:noFill/>
        </p:spPr>
      </p:pic>
      <p:pic>
        <p:nvPicPr>
          <p:cNvPr id="6" name="Picture 6" descr="Результаты поиска изображений по запросу &quot;чукотский народный костюм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2922" y="1712889"/>
            <a:ext cx="2714644" cy="4435404"/>
          </a:xfrm>
          <a:prstGeom prst="rect">
            <a:avLst/>
          </a:prstGeom>
          <a:noFill/>
        </p:spPr>
      </p:pic>
      <p:pic>
        <p:nvPicPr>
          <p:cNvPr id="7" name="Picture 2" descr="Результаты поиска изображений по запросу &quot;чукотский народный костюм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27910" y="654012"/>
            <a:ext cx="1752695" cy="2339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езультаты поиска изображений по запросу &quot;русский народный костюм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27" y="654012"/>
            <a:ext cx="1789137" cy="3485332"/>
          </a:xfrm>
          <a:prstGeom prst="rect">
            <a:avLst/>
          </a:prstGeom>
          <a:noFill/>
        </p:spPr>
      </p:pic>
      <p:pic>
        <p:nvPicPr>
          <p:cNvPr id="5" name="Picture 4" descr="Результаты поиска изображений по запросу &quot;татарский 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3064" y="2662227"/>
            <a:ext cx="1350981" cy="3594121"/>
          </a:xfrm>
          <a:prstGeom prst="rect">
            <a:avLst/>
          </a:prstGeom>
          <a:noFill/>
        </p:spPr>
      </p:pic>
      <p:pic>
        <p:nvPicPr>
          <p:cNvPr id="15363" name="Picture 3" descr="C:\Users\Дубакова Н\Desktop\уд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2260" y="2625714"/>
            <a:ext cx="1991936" cy="3578274"/>
          </a:xfrm>
          <a:prstGeom prst="rect">
            <a:avLst/>
          </a:prstGeom>
          <a:noFill/>
        </p:spPr>
      </p:pic>
      <p:pic>
        <p:nvPicPr>
          <p:cNvPr id="8" name="Picture 2" descr="Результаты поиска изображений по запросу &quot;чеченский народный костюм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4045" y="617499"/>
            <a:ext cx="1968846" cy="3030580"/>
          </a:xfrm>
          <a:prstGeom prst="rect">
            <a:avLst/>
          </a:prstGeom>
          <a:noFill/>
        </p:spPr>
      </p:pic>
      <p:pic>
        <p:nvPicPr>
          <p:cNvPr id="15364" name="Picture 4" descr="C:\Users\Дубакова Н\Desktop\каре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29553" y="690525"/>
            <a:ext cx="1369239" cy="3286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185" y="620614"/>
            <a:ext cx="8280000" cy="690632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Технологическая карта изделия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63466" y="1603350"/>
          <a:ext cx="3263888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388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Название изделия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Материалы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 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Инструменты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Метод разметки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 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Способы украшения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 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49636" y="1639863"/>
          <a:ext cx="4819717" cy="584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9717"/>
              </a:tblGrid>
              <a:tr h="584208">
                <a:tc>
                  <a:txBody>
                    <a:bodyPr/>
                    <a:lstStyle/>
                    <a:p>
                      <a:r>
                        <a:rPr lang="ru-RU" dirty="0" smtClean="0"/>
                        <a:t>Одежда народов России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49636" y="2260584"/>
          <a:ext cx="48197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971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Ткань, картон, тесьма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49636" y="2625714"/>
          <a:ext cx="4819715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971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Ножницы, клей, мел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(мягкий карандаш) салфетка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49636" y="3282948"/>
          <a:ext cx="48197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9716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С помощью шаблона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49636" y="3648078"/>
          <a:ext cx="48197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971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Аппликация тесьмой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943064" y="4159260"/>
            <a:ext cx="4572000" cy="2031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План выполнения работы:</a:t>
            </a:r>
          </a:p>
          <a:p>
            <a:pPr marL="342900" indent="-342900">
              <a:spcAft>
                <a:spcPts val="1000"/>
              </a:spcAft>
            </a:pPr>
            <a:r>
              <a:rPr lang="ru-RU" dirty="0" smtClean="0">
                <a:ea typeface="Times New Roman"/>
                <a:cs typeface="Times New Roman"/>
              </a:rPr>
              <a:t>1. Разметка. 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ru-RU" dirty="0" smtClean="0">
                <a:ea typeface="Times New Roman"/>
                <a:cs typeface="Times New Roman"/>
              </a:rPr>
              <a:t>2. Раскрой. 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ru-RU" dirty="0" smtClean="0">
                <a:ea typeface="Times New Roman"/>
                <a:cs typeface="Times New Roman"/>
              </a:rPr>
              <a:t>3. Сборка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ru-RU" dirty="0" smtClean="0">
                <a:ea typeface="Times New Roman"/>
                <a:cs typeface="Times New Roman"/>
              </a:rPr>
              <a:t>4. Оформление (украшение)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i="1" dirty="0" smtClean="0"/>
              <a:t>Правила техники безопасности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НЕЛЬЗЯ  оставлять ножницы  раскрытыми;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С ножницами нужно работать, сидя за столом;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Класть  ножницы кольцами к себе;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Передавать ножницы только закрытыми: кольцами вперед, взяв за сомкнутые лезвия;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Раскрой ткани производить на столе.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Излишки клея убирать мягкой тряпочкой или салфеткой, осторожно прижимая её</a:t>
            </a:r>
          </a:p>
          <a:p>
            <a:pPr>
              <a:buFont typeface="Wingdings" pitchFamily="2" charset="2"/>
              <a:buChar char="ü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Дубакова Н\Desktop\img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40" y="873090"/>
            <a:ext cx="8698208" cy="4892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Результаты поиска изображений по запросу &quot;русский народный костюм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927" y="654012"/>
            <a:ext cx="1789137" cy="3485332"/>
          </a:xfrm>
          <a:prstGeom prst="rect">
            <a:avLst/>
          </a:prstGeom>
          <a:noFill/>
        </p:spPr>
      </p:pic>
      <p:pic>
        <p:nvPicPr>
          <p:cNvPr id="5" name="Picture 4" descr="Результаты поиска изображений по запросу &quot;татарский 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3064" y="2662227"/>
            <a:ext cx="1350981" cy="3594121"/>
          </a:xfrm>
          <a:prstGeom prst="rect">
            <a:avLst/>
          </a:prstGeom>
          <a:noFill/>
        </p:spPr>
      </p:pic>
      <p:pic>
        <p:nvPicPr>
          <p:cNvPr id="15363" name="Picture 3" descr="C:\Users\Дубакова Н\Desktop\уд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2260" y="2625714"/>
            <a:ext cx="1991936" cy="3578274"/>
          </a:xfrm>
          <a:prstGeom prst="rect">
            <a:avLst/>
          </a:prstGeom>
          <a:noFill/>
        </p:spPr>
      </p:pic>
      <p:pic>
        <p:nvPicPr>
          <p:cNvPr id="8" name="Picture 2" descr="Результаты поиска изображений по запросу &quot;чеченский народный костюм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4045" y="617499"/>
            <a:ext cx="1968846" cy="3030580"/>
          </a:xfrm>
          <a:prstGeom prst="rect">
            <a:avLst/>
          </a:prstGeom>
          <a:noFill/>
        </p:spPr>
      </p:pic>
      <p:pic>
        <p:nvPicPr>
          <p:cNvPr id="15364" name="Picture 4" descr="C:\Users\Дубакова Н\Desktop\каре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29553" y="690525"/>
            <a:ext cx="1369239" cy="3286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if-kartinki.ru/vostorg/prekrasnaja-rabot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09" y="531181"/>
            <a:ext cx="7878417" cy="5563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0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smtClean="0"/>
          </a:p>
          <a:p>
            <a:endParaRPr lang="ru-RU" dirty="0" smtClean="0"/>
          </a:p>
        </p:txBody>
      </p:sp>
      <p:pic>
        <p:nvPicPr>
          <p:cNvPr id="3" name="Picture 2" descr="C:\Users\ac\Desktop\УРОК 2018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544" y="690525"/>
            <a:ext cx="8251938" cy="55043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ac\Desktop\kostslo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7331" y="2552688"/>
            <a:ext cx="1131903" cy="1873167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" action="ppaction://noaction"/>
          </p:cNvPr>
          <p:cNvSpPr/>
          <p:nvPr/>
        </p:nvSpPr>
        <p:spPr>
          <a:xfrm>
            <a:off x="5740416" y="2552688"/>
            <a:ext cx="1168416" cy="17161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ac\Desktop\УРОК 2018\бурят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2142" y="580986"/>
            <a:ext cx="1285884" cy="1939911"/>
          </a:xfrm>
          <a:prstGeom prst="rect">
            <a:avLst/>
          </a:prstGeom>
          <a:noFill/>
        </p:spPr>
      </p:pic>
      <p:pic>
        <p:nvPicPr>
          <p:cNvPr id="7" name="Picture 5" descr="http://gamejulia.ru/images/i/nats-kostyum-mordovts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5168" y="4487877"/>
            <a:ext cx="1204929" cy="1764541"/>
          </a:xfrm>
          <a:prstGeom prst="rect">
            <a:avLst/>
          </a:prstGeom>
          <a:noFill/>
        </p:spPr>
      </p:pic>
      <p:pic>
        <p:nvPicPr>
          <p:cNvPr id="8" name="Picture 7" descr="http://gamejulia.ru/images/i/nats-kostyum-chechents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005" y="617499"/>
            <a:ext cx="1314341" cy="1928803"/>
          </a:xfrm>
          <a:prstGeom prst="rect">
            <a:avLst/>
          </a:prstGeom>
          <a:noFill/>
        </p:spPr>
      </p:pic>
      <p:pic>
        <p:nvPicPr>
          <p:cNvPr id="9" name="Picture 9" descr="http://gamejulia.ru/images/i/nats-kostyum-bashkir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5692" y="4487877"/>
            <a:ext cx="1224333" cy="1752624"/>
          </a:xfrm>
          <a:prstGeom prst="rect">
            <a:avLst/>
          </a:prstGeom>
          <a:noFill/>
        </p:spPr>
      </p:pic>
      <p:pic>
        <p:nvPicPr>
          <p:cNvPr id="10" name="Picture 11" descr="http://gamejulia.ru/images/i/nats-kostyum-russki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67390" y="654012"/>
            <a:ext cx="1234348" cy="1752624"/>
          </a:xfrm>
          <a:prstGeom prst="rect">
            <a:avLst/>
          </a:prstGeom>
          <a:noFill/>
        </p:spPr>
      </p:pic>
      <p:pic>
        <p:nvPicPr>
          <p:cNvPr id="11" name="Picture 13" descr="http://gamejulia.ru/images/i/nats-kostyum-tatar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9057" y="2625714"/>
            <a:ext cx="1131903" cy="1711301"/>
          </a:xfrm>
          <a:prstGeom prst="rect">
            <a:avLst/>
          </a:prstGeom>
          <a:noFill/>
        </p:spPr>
      </p:pic>
      <p:pic>
        <p:nvPicPr>
          <p:cNvPr id="12" name="Picture 15" descr="http://gamejulia.ru/images/i/nats-kostyum-tsigan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35168" y="2589201"/>
            <a:ext cx="1241442" cy="1769876"/>
          </a:xfrm>
          <a:prstGeom prst="rect">
            <a:avLst/>
          </a:prstGeom>
          <a:noFill/>
        </p:spPr>
      </p:pic>
      <p:pic>
        <p:nvPicPr>
          <p:cNvPr id="13" name="Picture 17" descr="http://gamejulia.ru/images/i/nats-kostyum-kalmik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0818" y="617499"/>
            <a:ext cx="1196202" cy="1824273"/>
          </a:xfrm>
          <a:prstGeom prst="rect">
            <a:avLst/>
          </a:prstGeom>
          <a:noFill/>
        </p:spPr>
      </p:pic>
      <p:pic>
        <p:nvPicPr>
          <p:cNvPr id="14" name="Picture 19" descr="http://gamejulia.ru/images/i/nats-kostyum-chukch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3884" y="4572009"/>
            <a:ext cx="1150563" cy="1670942"/>
          </a:xfrm>
          <a:prstGeom prst="rect">
            <a:avLst/>
          </a:prstGeom>
          <a:noFill/>
        </p:spPr>
      </p:pic>
      <p:pic>
        <p:nvPicPr>
          <p:cNvPr id="14338" name="Picture 2" descr="C:\Users\Дубакова Н\Desktop\Новая папка\азерба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40416" y="4414851"/>
            <a:ext cx="1168416" cy="1782044"/>
          </a:xfrm>
          <a:prstGeom prst="rect">
            <a:avLst/>
          </a:prstGeom>
          <a:noFill/>
        </p:spPr>
      </p:pic>
      <p:pic>
        <p:nvPicPr>
          <p:cNvPr id="14339" name="Picture 3" descr="C:\Users\Дубакова Н\Desktop\Новая папка\8493-raskraska-natsionalnie-kostyumi-ukraintsev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73963" y="617499"/>
            <a:ext cx="1098030" cy="1752624"/>
          </a:xfrm>
          <a:prstGeom prst="rect">
            <a:avLst/>
          </a:prstGeom>
          <a:noFill/>
        </p:spPr>
      </p:pic>
      <p:pic>
        <p:nvPicPr>
          <p:cNvPr id="14340" name="Picture 4" descr="C:\Users\Дубакова Н\Desktop\Новая папка\казахи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73962" y="2479662"/>
            <a:ext cx="1107284" cy="1789137"/>
          </a:xfrm>
          <a:prstGeom prst="rect">
            <a:avLst/>
          </a:prstGeom>
          <a:noFill/>
        </p:spPr>
      </p:pic>
      <p:pic>
        <p:nvPicPr>
          <p:cNvPr id="14341" name="Picture 5" descr="C:\Users\Дубакова Н\Desktop\Новая папка\киргизы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73962" y="4414851"/>
            <a:ext cx="1058877" cy="17901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Arial Black" pitchFamily="34" charset="0"/>
              </a:rPr>
              <a:t>Одежда народов России</a:t>
            </a:r>
            <a:endParaRPr lang="ru-RU" i="1" dirty="0"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ac\Desktop\kostslo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766" y="2151045"/>
            <a:ext cx="1131903" cy="1873167"/>
          </a:xfrm>
          <a:prstGeom prst="rect">
            <a:avLst/>
          </a:prstGeom>
          <a:noFill/>
        </p:spPr>
      </p:pic>
      <p:sp>
        <p:nvSpPr>
          <p:cNvPr id="5" name="Прямоугольник 4">
            <a:hlinkClick r:id="" action="ppaction://noaction"/>
          </p:cNvPr>
          <p:cNvSpPr/>
          <p:nvPr/>
        </p:nvSpPr>
        <p:spPr>
          <a:xfrm>
            <a:off x="7310475" y="2224071"/>
            <a:ext cx="1168416" cy="17161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ac\Desktop\УРОК 2018\бурят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7851" y="4195773"/>
            <a:ext cx="1285884" cy="1939911"/>
          </a:xfrm>
          <a:prstGeom prst="rect">
            <a:avLst/>
          </a:prstGeom>
          <a:noFill/>
        </p:spPr>
      </p:pic>
      <p:pic>
        <p:nvPicPr>
          <p:cNvPr id="8" name="Picture 7" descr="http://gamejulia.ru/images/i/nats-kostyum-chechents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41740" y="4159260"/>
            <a:ext cx="1314341" cy="1928803"/>
          </a:xfrm>
          <a:prstGeom prst="rect">
            <a:avLst/>
          </a:prstGeom>
          <a:noFill/>
        </p:spPr>
      </p:pic>
      <p:pic>
        <p:nvPicPr>
          <p:cNvPr id="9" name="Picture 9" descr="http://gamejulia.ru/images/i/nats-kostyum-bashkir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577" y="4341825"/>
            <a:ext cx="1224333" cy="1752624"/>
          </a:xfrm>
          <a:prstGeom prst="rect">
            <a:avLst/>
          </a:prstGeom>
          <a:noFill/>
        </p:spPr>
      </p:pic>
      <p:pic>
        <p:nvPicPr>
          <p:cNvPr id="10" name="Picture 11" descr="http://gamejulia.ru/images/i/nats-kostyum-russki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57851" y="2187558"/>
            <a:ext cx="1234348" cy="1752624"/>
          </a:xfrm>
          <a:prstGeom prst="rect">
            <a:avLst/>
          </a:prstGeom>
          <a:noFill/>
        </p:spPr>
      </p:pic>
      <p:pic>
        <p:nvPicPr>
          <p:cNvPr id="11" name="Picture 13" descr="http://gamejulia.ru/images/i/nats-kostyum-tatar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9057" y="2224071"/>
            <a:ext cx="1131903" cy="1711301"/>
          </a:xfrm>
          <a:prstGeom prst="rect">
            <a:avLst/>
          </a:prstGeom>
          <a:noFill/>
        </p:spPr>
      </p:pic>
      <p:pic>
        <p:nvPicPr>
          <p:cNvPr id="12" name="Picture 15" descr="http://gamejulia.ru/images/i/nats-kostyum-tsigan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16090" y="2187558"/>
            <a:ext cx="1241442" cy="1769876"/>
          </a:xfrm>
          <a:prstGeom prst="rect">
            <a:avLst/>
          </a:prstGeom>
          <a:noFill/>
        </p:spPr>
      </p:pic>
      <p:pic>
        <p:nvPicPr>
          <p:cNvPr id="13" name="Picture 17" descr="http://gamejulia.ru/images/i/nats-kostyum-kalmik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46988" y="4195773"/>
            <a:ext cx="1196202" cy="1824273"/>
          </a:xfrm>
          <a:prstGeom prst="rect">
            <a:avLst/>
          </a:prstGeom>
          <a:noFill/>
        </p:spPr>
      </p:pic>
      <p:pic>
        <p:nvPicPr>
          <p:cNvPr id="14" name="Picture 19" descr="http://gamejulia.ru/images/i/nats-kostyum-chukch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9057" y="4378338"/>
            <a:ext cx="1150563" cy="167094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i="1" dirty="0" smtClean="0"/>
              <a:t>НАЦИОНАЛЬНЫЙ КОСТЮМ- </a:t>
            </a:r>
          </a:p>
          <a:p>
            <a:r>
              <a:rPr lang="ru-RU" i="1" dirty="0" smtClean="0"/>
              <a:t>это костюм, характерный для данной </a:t>
            </a:r>
          </a:p>
          <a:p>
            <a:r>
              <a:rPr lang="ru-RU" i="1" dirty="0" smtClean="0"/>
              <a:t>нации, свойственный именно ей.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Русский народный костюм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057" y="654012"/>
            <a:ext cx="1785950" cy="27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Результаты поиска изображений по запросу &quot;русский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8194" y="1822428"/>
            <a:ext cx="2233152" cy="4350296"/>
          </a:xfrm>
          <a:prstGeom prst="rect">
            <a:avLst/>
          </a:prstGeom>
          <a:noFill/>
        </p:spPr>
      </p:pic>
      <p:pic>
        <p:nvPicPr>
          <p:cNvPr id="18435" name="Picture 3" descr="C:\Users\Дубакова Н\Desktop\ру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8051" y="1822427"/>
            <a:ext cx="2449027" cy="4345048"/>
          </a:xfrm>
          <a:prstGeom prst="rect">
            <a:avLst/>
          </a:prstGeom>
          <a:noFill/>
        </p:spPr>
      </p:pic>
      <p:pic>
        <p:nvPicPr>
          <p:cNvPr id="18436" name="Picture 4" descr="C:\Users\Дубакова Н\Desktop\9643908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7449" y="690525"/>
            <a:ext cx="1533546" cy="2632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Чеченский народный костюм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Результаты поиска изображений по запросу &quot;чеченский народный костюм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2857520" cy="4398488"/>
          </a:xfrm>
          <a:prstGeom prst="rect">
            <a:avLst/>
          </a:prstGeom>
          <a:noFill/>
        </p:spPr>
      </p:pic>
      <p:pic>
        <p:nvPicPr>
          <p:cNvPr id="6" name="Picture 4" descr="Результаты поиска изображений для запроса &quot;чеченский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85926"/>
            <a:ext cx="3071834" cy="4367536"/>
          </a:xfrm>
          <a:prstGeom prst="rect">
            <a:avLst/>
          </a:prstGeom>
          <a:noFill/>
        </p:spPr>
      </p:pic>
      <p:pic>
        <p:nvPicPr>
          <p:cNvPr id="7" name="Picture 10" descr="Результаты поиска изображений по запросу &quot;чеченский народный костюм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423" y="617499"/>
            <a:ext cx="1423364" cy="2071703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492" y="654012"/>
            <a:ext cx="1785950" cy="245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            Карельский народный костюм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" action="ppaction://noaction"/>
          </p:cNvPr>
          <p:cNvSpPr/>
          <p:nvPr/>
        </p:nvSpPr>
        <p:spPr>
          <a:xfrm>
            <a:off x="738135" y="580986"/>
            <a:ext cx="1714512" cy="25717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Результаты поиска изображений по запросу &quot;карельский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500174"/>
            <a:ext cx="4043383" cy="3117789"/>
          </a:xfrm>
          <a:prstGeom prst="rect">
            <a:avLst/>
          </a:prstGeom>
          <a:noFill/>
        </p:spPr>
      </p:pic>
      <p:pic>
        <p:nvPicPr>
          <p:cNvPr id="7" name="Picture 4" descr="Результаты поиска изображений для запроса &quot;карельский народный костюм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286124"/>
            <a:ext cx="4514850" cy="3200401"/>
          </a:xfrm>
          <a:prstGeom prst="rect">
            <a:avLst/>
          </a:prstGeom>
          <a:noFill/>
        </p:spPr>
      </p:pic>
      <p:pic>
        <p:nvPicPr>
          <p:cNvPr id="16386" name="Picture 2" descr="C:\Users\Дубакова Н\Desktop\карел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3040" y="3355974"/>
            <a:ext cx="1201887" cy="2884527"/>
          </a:xfrm>
          <a:prstGeom prst="rect">
            <a:avLst/>
          </a:prstGeom>
          <a:noFill/>
        </p:spPr>
      </p:pic>
      <p:pic>
        <p:nvPicPr>
          <p:cNvPr id="16387" name="Picture 3" descr="C:\Users\Дубакова Н\Desktop\ка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5144" y="763551"/>
            <a:ext cx="90805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/>
              <a:t>Татарский народный костюм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3" descr="http://gamejulia.ru/images/i/nats-kostyum-tat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005" y="654012"/>
            <a:ext cx="1714512" cy="2592136"/>
          </a:xfrm>
          <a:prstGeom prst="rect">
            <a:avLst/>
          </a:prstGeom>
          <a:noFill/>
        </p:spPr>
      </p:pic>
      <p:pic>
        <p:nvPicPr>
          <p:cNvPr id="5" name="Picture 2" descr="Результаты поиска изображений по запросу &quot;татарский  народный костюм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8229" y="1571612"/>
            <a:ext cx="3196475" cy="4786346"/>
          </a:xfrm>
          <a:prstGeom prst="rect">
            <a:avLst/>
          </a:prstGeom>
          <a:noFill/>
        </p:spPr>
      </p:pic>
      <p:pic>
        <p:nvPicPr>
          <p:cNvPr id="6" name="Picture 4" descr="Результаты поиска изображений по запросу &quot;татарский  народный костюм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500174"/>
            <a:ext cx="1857388" cy="4941355"/>
          </a:xfrm>
          <a:prstGeom prst="rect">
            <a:avLst/>
          </a:prstGeom>
          <a:noFill/>
        </p:spPr>
      </p:pic>
      <p:pic>
        <p:nvPicPr>
          <p:cNvPr id="7" name="Picture 2" descr="Результаты поиска изображений по запросу &quot;татарский народный костюм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8371" y="727038"/>
            <a:ext cx="1819275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83</Words>
  <Application>Microsoft Office PowerPoint</Application>
  <PresentationFormat>Экран (4:3)</PresentationFormat>
  <Paragraphs>33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Одежда народов России</vt:lpstr>
      <vt:lpstr>Слайд 5</vt:lpstr>
      <vt:lpstr>Русский народный костюм</vt:lpstr>
      <vt:lpstr>Чеченский народный костюм</vt:lpstr>
      <vt:lpstr>            Карельский народный костюм</vt:lpstr>
      <vt:lpstr>Татарский народный костюм</vt:lpstr>
      <vt:lpstr>Удмурдский народный костюм</vt:lpstr>
      <vt:lpstr>Чукотский народный костюм</vt:lpstr>
      <vt:lpstr>Слайд 12</vt:lpstr>
      <vt:lpstr> Технологическая карта изделия</vt:lpstr>
      <vt:lpstr>Правила техники безопасности</vt:lpstr>
      <vt:lpstr>Слайд 15</vt:lpstr>
      <vt:lpstr>Слайд 16</vt:lpstr>
      <vt:lpstr>Слайд 17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ac</cp:lastModifiedBy>
  <cp:revision>43</cp:revision>
  <dcterms:created xsi:type="dcterms:W3CDTF">2011-07-06T07:21:00Z</dcterms:created>
  <dcterms:modified xsi:type="dcterms:W3CDTF">2018-03-17T16:42:03Z</dcterms:modified>
</cp:coreProperties>
</file>