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57" r:id="rId4"/>
    <p:sldId id="258" r:id="rId5"/>
    <p:sldId id="259" r:id="rId6"/>
    <p:sldId id="260" r:id="rId7"/>
    <p:sldId id="261" r:id="rId8"/>
    <p:sldId id="262" r:id="rId9"/>
    <p:sldId id="271" r:id="rId10"/>
    <p:sldId id="263" r:id="rId11"/>
    <p:sldId id="264" r:id="rId12"/>
    <p:sldId id="272" r:id="rId13"/>
    <p:sldId id="265" r:id="rId14"/>
    <p:sldId id="273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88B43-85BD-48BB-B243-8D8E7495EDCA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89EDC-A943-4073-8594-ECF73110AF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73468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88B43-85BD-48BB-B243-8D8E7495EDCA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89EDC-A943-4073-8594-ECF73110AF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0312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88B43-85BD-48BB-B243-8D8E7495EDCA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89EDC-A943-4073-8594-ECF73110AF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91817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88B43-85BD-48BB-B243-8D8E7495EDCA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89EDC-A943-4073-8594-ECF73110AF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53380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88B43-85BD-48BB-B243-8D8E7495EDCA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89EDC-A943-4073-8594-ECF73110AF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09255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88B43-85BD-48BB-B243-8D8E7495EDCA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89EDC-A943-4073-8594-ECF73110AF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0221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88B43-85BD-48BB-B243-8D8E7495EDCA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89EDC-A943-4073-8594-ECF73110AF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30264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88B43-85BD-48BB-B243-8D8E7495EDCA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89EDC-A943-4073-8594-ECF73110AF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4584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88B43-85BD-48BB-B243-8D8E7495EDCA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89EDC-A943-4073-8594-ECF73110AF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2979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88B43-85BD-48BB-B243-8D8E7495EDCA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89EDC-A943-4073-8594-ECF73110AF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26331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88B43-85BD-48BB-B243-8D8E7495EDCA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89EDC-A943-4073-8594-ECF73110AF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5054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B88B43-85BD-48BB-B243-8D8E7495EDCA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C89EDC-A943-4073-8594-ECF73110AF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77098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834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0661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2/thumbs/1613568002_67-p-fon-dlya-prezentatsii-po-matematike-7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27384"/>
            <a:ext cx="91732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8412"/>
            <a:ext cx="9180512" cy="6876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1" b="6002"/>
          <a:stretch/>
        </p:blipFill>
        <p:spPr bwMode="auto">
          <a:xfrm>
            <a:off x="0" y="1700808"/>
            <a:ext cx="9036496" cy="5148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907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catherineasquithgallery.com/uploads/posts/2021-02/thumbs/1613568002_67-p-fon-dlya-prezentatsii-po-matematike-7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27384"/>
            <a:ext cx="91732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275856" y="332656"/>
            <a:ext cx="23968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2x² </a:t>
            </a:r>
            <a:r>
              <a:rPr lang="en-US" sz="2800" b="1" dirty="0">
                <a:solidFill>
                  <a:schemeClr val="bg1"/>
                </a:solidFill>
              </a:rPr>
              <a:t>+ 3x − 2 &gt; 0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3045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phonoteka.org/uploads/posts/2021-05/1620071468_48-phonoteka_org-p-znaki-voprosa-fon-5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" y="2738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704936" y="466457"/>
            <a:ext cx="4779001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«Мало иметь </a:t>
            </a:r>
            <a:endParaRPr lang="ru-RU" sz="4400" b="1" cap="none" spc="50" dirty="0" smtClean="0">
              <a:ln w="11430"/>
              <a:solidFill>
                <a:schemeClr val="tx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4400" b="1" cap="none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хороший </a:t>
            </a:r>
            <a:r>
              <a:rPr lang="ru-RU" sz="4400" b="1" cap="none" spc="50" dirty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ум</a:t>
            </a:r>
            <a:r>
              <a:rPr lang="ru-RU" sz="4400" b="1" cap="none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</a:t>
            </a:r>
          </a:p>
          <a:p>
            <a:pPr algn="ctr"/>
            <a:r>
              <a:rPr lang="ru-RU" sz="4400" b="1" cap="none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400" b="1" cap="none" spc="50" dirty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главное </a:t>
            </a:r>
            <a:r>
              <a:rPr lang="ru-RU" sz="4400" b="1" cap="none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– </a:t>
            </a:r>
            <a:r>
              <a:rPr lang="ru-RU" sz="44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хорошо</a:t>
            </a:r>
          </a:p>
          <a:p>
            <a:pPr algn="ctr"/>
            <a:r>
              <a:rPr lang="ru-RU" sz="44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его</a:t>
            </a:r>
            <a:r>
              <a:rPr lang="ru-RU" sz="4400" b="1" cap="none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…»</a:t>
            </a:r>
            <a:endParaRPr lang="ru-RU" sz="4400" b="1" cap="none" spc="50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347858" y="6015191"/>
            <a:ext cx="205126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Р.Декарт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053" name="Picture 5" descr="C:\Users\svese\Desktop\Селезнева\Открытый урок\рене д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016518"/>
            <a:ext cx="531495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1303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catherineasquithgallery.com/uploads/posts/2021-02/thumbs/1613568002_67-p-fon-dlya-prezentatsii-po-matematike-7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27384"/>
            <a:ext cx="91732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56" t="16676" r="31779" b="44860"/>
          <a:stretch/>
        </p:blipFill>
        <p:spPr bwMode="auto">
          <a:xfrm>
            <a:off x="3025148" y="1363178"/>
            <a:ext cx="2232248" cy="1327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92" t="34579" r="61264" b="55897"/>
          <a:stretch/>
        </p:blipFill>
        <p:spPr bwMode="auto">
          <a:xfrm>
            <a:off x="3081494" y="3230545"/>
            <a:ext cx="2119556" cy="102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27" t="43956" r="65330" b="46373"/>
          <a:stretch/>
        </p:blipFill>
        <p:spPr bwMode="auto">
          <a:xfrm>
            <a:off x="3131840" y="5013176"/>
            <a:ext cx="2069210" cy="1167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435293" y="22017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Проблемная ситуация</a:t>
            </a: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/>
            </a:r>
            <a:b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91346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2/thumbs/1613568002_67-p-fon-dlya-prezentatsii-po-matematike-7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792" y="-4228"/>
            <a:ext cx="91732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05" t="53333" r="47995" b="39488"/>
          <a:stretch/>
        </p:blipFill>
        <p:spPr bwMode="auto">
          <a:xfrm>
            <a:off x="2800534" y="401782"/>
            <a:ext cx="3499118" cy="492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36" t="45797" r="18794" b="41697"/>
          <a:stretch/>
        </p:blipFill>
        <p:spPr bwMode="auto">
          <a:xfrm>
            <a:off x="2699792" y="188640"/>
            <a:ext cx="3672408" cy="918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8838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phonoteka.org/uploads/posts/2021-05/1620071468_48-phonoteka_org-p-znaki-voprosa-fon-5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2738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143889" y="544244"/>
            <a:ext cx="5796009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«Мало иметь </a:t>
            </a:r>
            <a:endParaRPr lang="ru-RU" sz="5400" b="1" cap="none" spc="50" dirty="0" smtClean="0">
              <a:ln w="11430"/>
              <a:solidFill>
                <a:schemeClr val="tx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5400" b="1" cap="none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хороший </a:t>
            </a:r>
            <a:r>
              <a:rPr lang="ru-RU" sz="5400" b="1" cap="none" spc="50" dirty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ум</a:t>
            </a:r>
            <a:r>
              <a:rPr lang="ru-RU" sz="5400" b="1" cap="none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</a:t>
            </a:r>
          </a:p>
          <a:p>
            <a:pPr algn="ctr"/>
            <a:r>
              <a:rPr lang="ru-RU" sz="5400" b="1" cap="none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5400" b="1" cap="none" spc="50" dirty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главное </a:t>
            </a:r>
            <a:r>
              <a:rPr lang="ru-RU" sz="5400" b="1" cap="none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– хорошо</a:t>
            </a:r>
          </a:p>
          <a:p>
            <a:pPr algn="ctr"/>
            <a:r>
              <a:rPr lang="ru-RU" sz="5400" b="1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его применять</a:t>
            </a:r>
            <a:r>
              <a:rPr lang="ru-RU" sz="5400" b="1" cap="none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</a:t>
            </a:r>
            <a:endParaRPr lang="ru-RU" sz="5400" b="1" cap="none" spc="50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2" name="Picture 4" descr="C:\Users\svese\Desktop\Селезнева\Открытый урок\рене декарт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052736"/>
            <a:ext cx="3816102" cy="5383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813088" y="4725144"/>
            <a:ext cx="205126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Р.Декарт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52950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thumbs/1613568002_67-p-fon-dlya-prezentatsii-po-matematike-7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59" y="27384"/>
            <a:ext cx="91732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7504" y="332656"/>
            <a:ext cx="8784976" cy="42165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Цель: </a:t>
            </a:r>
            <a:r>
              <a:rPr lang="ru-RU" sz="3200" b="1" dirty="0">
                <a:ln w="50800"/>
                <a:solidFill>
                  <a:schemeClr val="bg1">
                    <a:shade val="50000"/>
                  </a:schemeClr>
                </a:solidFill>
              </a:rPr>
              <a:t>систематизировать и обобщить </a:t>
            </a:r>
            <a:r>
              <a:rPr lang="ru-RU" sz="32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знания о </a:t>
            </a:r>
            <a:r>
              <a:rPr lang="ru-RU" sz="3200" b="1" dirty="0">
                <a:ln w="50800"/>
                <a:solidFill>
                  <a:schemeClr val="bg1">
                    <a:shade val="50000"/>
                  </a:schemeClr>
                </a:solidFill>
              </a:rPr>
              <a:t>нестрогих </a:t>
            </a:r>
            <a:r>
              <a:rPr lang="ru-RU" sz="32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неравенствах</a:t>
            </a:r>
          </a:p>
          <a:p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Задачи:</a:t>
            </a:r>
          </a:p>
          <a:p>
            <a:pPr algn="ctr"/>
            <a:endParaRPr lang="ru-RU" sz="3200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endParaRPr lang="ru-RU" sz="54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9" y="2420888"/>
            <a:ext cx="8640960" cy="35394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-вспомнить, 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как решаются нестрогие неравенства, правила решения неравенств; 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-определить </a:t>
            </a: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различие между строгими и нестрогими неравенствами;</a:t>
            </a:r>
          </a:p>
          <a:p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-вспомнить, какие виды неравенств были 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изучены;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-повторить основные приемы преобразования и алгоритмы 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решения разных видов нестрогих неравенств.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62918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33" y="0"/>
            <a:ext cx="9148233" cy="686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2273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2/thumbs/1613568002_67-p-fon-dlya-prezentatsii-po-matematike-7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59" y="27384"/>
            <a:ext cx="91732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Проверка домашнего задания</a:t>
            </a:r>
            <a:r>
              <a:rPr lang="ru-RU" b="1" dirty="0">
                <a:ln w="50800"/>
                <a:solidFill>
                  <a:schemeClr val="bg1">
                    <a:shade val="50000"/>
                  </a:schemeClr>
                </a:solidFill>
              </a:rPr>
              <a:t/>
            </a:r>
            <a:br>
              <a:rPr lang="ru-RU" b="1" dirty="0">
                <a:ln w="50800"/>
                <a:solidFill>
                  <a:schemeClr val="bg1">
                    <a:shade val="50000"/>
                  </a:schemeClr>
                </a:solidFill>
              </a:rPr>
            </a:b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06" t="40732" r="27169" b="18095"/>
          <a:stretch/>
        </p:blipFill>
        <p:spPr bwMode="auto">
          <a:xfrm>
            <a:off x="183532" y="1224136"/>
            <a:ext cx="8833663" cy="446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266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catherineasquithgallery.com/uploads/posts/2021-02/thumbs/1613568002_67-p-fon-dlya-prezentatsii-po-matematike-7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27384"/>
            <a:ext cx="91732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73115" y="476672"/>
            <a:ext cx="143500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30.11.22</a:t>
            </a:r>
            <a:endParaRPr lang="ru-RU" sz="2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55405" y="415117"/>
            <a:ext cx="432817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36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NSimSun" panose="02010609030101010101" pitchFamily="49" charset="-122"/>
                <a:cs typeface="Arial" panose="020B0604020202020204" pitchFamily="34" charset="0"/>
              </a:rPr>
              <a:t>Классная работа</a:t>
            </a:r>
            <a:endParaRPr lang="ru-RU" sz="36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" panose="020B0604020202020204" pitchFamily="34" charset="0"/>
              <a:ea typeface="NSimSun" panose="02010609030101010101" pitchFamily="49" charset="-122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7607" y="1513119"/>
            <a:ext cx="840018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4000" b="1" spc="150" dirty="0" smtClean="0">
                <a:ln w="11430"/>
                <a:solidFill>
                  <a:srgbClr val="00206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NSimSun" panose="02010609030101010101" pitchFamily="49" charset="-122"/>
                <a:cs typeface="Arial" panose="020B0604020202020204" pitchFamily="34" charset="0"/>
              </a:rPr>
              <a:t>Тема : Нестрогие неравенства</a:t>
            </a:r>
            <a:endParaRPr lang="ru-RU" sz="4000" b="1" spc="150" dirty="0">
              <a:ln w="11430"/>
              <a:solidFill>
                <a:srgbClr val="00206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" panose="020B0604020202020204" pitchFamily="34" charset="0"/>
              <a:ea typeface="NSimSun" panose="02010609030101010101" pitchFamily="49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5938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catherineasquithgallery.com/uploads/posts/2021-02/thumbs/1613568002_67-p-fon-dlya-prezentatsii-po-matematike-7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27384"/>
            <a:ext cx="91732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79512" y="1124744"/>
            <a:ext cx="878497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 </a:t>
            </a:r>
            <a:endParaRPr lang="ru-RU" sz="2400" dirty="0">
              <a:solidFill>
                <a:schemeClr val="bg1"/>
              </a:solidFill>
            </a:endParaRPr>
          </a:p>
          <a:p>
            <a:r>
              <a:rPr lang="ru-RU" sz="2400" dirty="0">
                <a:solidFill>
                  <a:schemeClr val="bg1"/>
                </a:solidFill>
              </a:rPr>
              <a:t> 1. Любой член неравенства можно перенести из одной части</a:t>
            </a:r>
          </a:p>
          <a:p>
            <a:r>
              <a:rPr lang="ru-RU" sz="2400" dirty="0">
                <a:solidFill>
                  <a:schemeClr val="bg1"/>
                </a:solidFill>
              </a:rPr>
              <a:t>неравенства в другую с </a:t>
            </a:r>
            <a:r>
              <a:rPr lang="ru-RU" sz="2400" dirty="0">
                <a:solidFill>
                  <a:srgbClr val="FFFF00"/>
                </a:solidFill>
              </a:rPr>
              <a:t>противоположным</a:t>
            </a:r>
            <a:r>
              <a:rPr lang="ru-RU" sz="2400" dirty="0">
                <a:solidFill>
                  <a:schemeClr val="bg1"/>
                </a:solidFill>
              </a:rPr>
              <a:t> знаком, при этом знак неравенства </a:t>
            </a:r>
            <a:r>
              <a:rPr lang="ru-RU" sz="2400" dirty="0">
                <a:solidFill>
                  <a:srgbClr val="FFFF00"/>
                </a:solidFill>
              </a:rPr>
              <a:t>не меняется</a:t>
            </a:r>
            <a:r>
              <a:rPr lang="ru-RU" sz="2400" dirty="0">
                <a:solidFill>
                  <a:schemeClr val="bg1"/>
                </a:solidFill>
              </a:rPr>
              <a:t>.</a:t>
            </a:r>
          </a:p>
          <a:p>
            <a:r>
              <a:rPr lang="ru-RU" sz="2400" dirty="0">
                <a:solidFill>
                  <a:schemeClr val="bg1"/>
                </a:solidFill>
              </a:rPr>
              <a:t>2. Обе части неравенства можно </a:t>
            </a:r>
            <a:r>
              <a:rPr lang="ru-RU" sz="2400" dirty="0">
                <a:solidFill>
                  <a:srgbClr val="FFFF00"/>
                </a:solidFill>
              </a:rPr>
              <a:t>умножить </a:t>
            </a:r>
            <a:r>
              <a:rPr lang="ru-RU" sz="2400" dirty="0">
                <a:solidFill>
                  <a:schemeClr val="bg1"/>
                </a:solidFill>
              </a:rPr>
              <a:t>или</a:t>
            </a:r>
            <a:r>
              <a:rPr lang="ru-RU" sz="2400" dirty="0">
                <a:solidFill>
                  <a:srgbClr val="FFFF00"/>
                </a:solidFill>
              </a:rPr>
              <a:t> разделить</a:t>
            </a:r>
            <a:r>
              <a:rPr lang="ru-RU" sz="2400" dirty="0">
                <a:solidFill>
                  <a:schemeClr val="bg1"/>
                </a:solidFill>
              </a:rPr>
              <a:t> на </a:t>
            </a:r>
            <a:r>
              <a:rPr lang="ru-RU" sz="2400" dirty="0" smtClean="0">
                <a:solidFill>
                  <a:schemeClr val="bg1"/>
                </a:solidFill>
              </a:rPr>
              <a:t>одно и </a:t>
            </a:r>
            <a:r>
              <a:rPr lang="ru-RU" sz="2400" dirty="0">
                <a:solidFill>
                  <a:schemeClr val="bg1"/>
                </a:solidFill>
              </a:rPr>
              <a:t>то же </a:t>
            </a:r>
            <a:r>
              <a:rPr lang="ru-RU" sz="2400" dirty="0">
                <a:solidFill>
                  <a:srgbClr val="FFFF00"/>
                </a:solidFill>
              </a:rPr>
              <a:t>положительное</a:t>
            </a:r>
            <a:r>
              <a:rPr lang="ru-RU" sz="2400" dirty="0">
                <a:solidFill>
                  <a:schemeClr val="bg1"/>
                </a:solidFill>
              </a:rPr>
              <a:t> число, не изменив при этом знак неравенства.</a:t>
            </a:r>
          </a:p>
          <a:p>
            <a:r>
              <a:rPr lang="ru-RU" sz="2400" dirty="0">
                <a:solidFill>
                  <a:schemeClr val="bg1"/>
                </a:solidFill>
              </a:rPr>
              <a:t>3. Обе части неравенства можно </a:t>
            </a:r>
            <a:r>
              <a:rPr lang="ru-RU" sz="2400" dirty="0">
                <a:solidFill>
                  <a:srgbClr val="FFFF00"/>
                </a:solidFill>
              </a:rPr>
              <a:t>умножить </a:t>
            </a:r>
            <a:r>
              <a:rPr lang="ru-RU" sz="2400" dirty="0">
                <a:solidFill>
                  <a:schemeClr val="bg1"/>
                </a:solidFill>
              </a:rPr>
              <a:t>или</a:t>
            </a:r>
            <a:r>
              <a:rPr lang="ru-RU" sz="2400" dirty="0">
                <a:solidFill>
                  <a:srgbClr val="FFFF00"/>
                </a:solidFill>
              </a:rPr>
              <a:t> разделить</a:t>
            </a:r>
            <a:r>
              <a:rPr lang="ru-RU" sz="2400" dirty="0">
                <a:solidFill>
                  <a:schemeClr val="bg1"/>
                </a:solidFill>
              </a:rPr>
              <a:t> на </a:t>
            </a:r>
            <a:r>
              <a:rPr lang="ru-RU" sz="2400" dirty="0" smtClean="0">
                <a:solidFill>
                  <a:schemeClr val="bg1"/>
                </a:solidFill>
              </a:rPr>
              <a:t>одно и </a:t>
            </a:r>
            <a:r>
              <a:rPr lang="ru-RU" sz="2400" dirty="0">
                <a:solidFill>
                  <a:schemeClr val="bg1"/>
                </a:solidFill>
              </a:rPr>
              <a:t>то же отрицательное число, </a:t>
            </a:r>
            <a:r>
              <a:rPr lang="ru-RU" sz="2400" dirty="0">
                <a:solidFill>
                  <a:srgbClr val="FFFF00"/>
                </a:solidFill>
              </a:rPr>
              <a:t>изменив</a:t>
            </a:r>
            <a:r>
              <a:rPr lang="ru-RU" sz="2400" dirty="0">
                <a:solidFill>
                  <a:schemeClr val="bg1"/>
                </a:solidFill>
              </a:rPr>
              <a:t> при этом знак </a:t>
            </a:r>
            <a:r>
              <a:rPr lang="ru-RU" sz="2400" dirty="0" smtClean="0">
                <a:solidFill>
                  <a:schemeClr val="bg1"/>
                </a:solidFill>
              </a:rPr>
              <a:t>неравенства на противоположный</a:t>
            </a:r>
            <a:r>
              <a:rPr lang="ru-RU" sz="2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Разминка «Вспомни правила»</a:t>
            </a: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/>
            </a:r>
            <a:b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4485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phonoteka.org/uploads/posts/2021-05/1620071468_48-phonoteka_org-p-znaki-voprosa-fon-5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" y="2738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01800" y="544244"/>
            <a:ext cx="4504631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«Мало иметь </a:t>
            </a:r>
            <a:endParaRPr lang="ru-RU" sz="5400" b="1" cap="none" spc="50" dirty="0" smtClean="0">
              <a:ln w="11430"/>
              <a:solidFill>
                <a:schemeClr val="tx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5400" b="1" cap="none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хороший </a:t>
            </a:r>
            <a:r>
              <a:rPr lang="ru-RU" sz="5400" b="1" cap="none" spc="50" dirty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ум</a:t>
            </a:r>
            <a:r>
              <a:rPr lang="ru-RU" sz="5400" b="1" cap="none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</a:t>
            </a:r>
          </a:p>
          <a:p>
            <a:pPr algn="ctr"/>
            <a:r>
              <a:rPr lang="ru-RU" sz="5400" b="1" cap="none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5400" b="1" cap="none" spc="50" dirty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главное </a:t>
            </a:r>
            <a:r>
              <a:rPr lang="ru-RU" sz="5400" b="1" cap="none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– …»</a:t>
            </a:r>
            <a:endParaRPr lang="ru-RU" sz="5400" b="1" cap="none" spc="50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24128" y="5661248"/>
            <a:ext cx="205126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Р.Декарт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053" name="Picture 5" descr="C:\Users\svese\Desktop\Селезнева\Открытый урок\рене д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670530"/>
            <a:ext cx="531495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2522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379" y="18273"/>
            <a:ext cx="9144001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6732240" y="1574831"/>
            <a:ext cx="1872208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7397868" y="1484784"/>
            <a:ext cx="4700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012160" y="3194937"/>
            <a:ext cx="2771416" cy="75615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7127392" y="3194937"/>
            <a:ext cx="4700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1115616" y="5013176"/>
            <a:ext cx="3312368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2429316" y="4923129"/>
            <a:ext cx="4700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pSp>
        <p:nvGrpSpPr>
          <p:cNvPr id="30" name="Группа 29"/>
          <p:cNvGrpSpPr/>
          <p:nvPr/>
        </p:nvGrpSpPr>
        <p:grpSpPr>
          <a:xfrm>
            <a:off x="1259632" y="3140968"/>
            <a:ext cx="2592288" cy="769441"/>
            <a:chOff x="1467272" y="3112079"/>
            <a:chExt cx="1872208" cy="769441"/>
          </a:xfrm>
        </p:grpSpPr>
        <p:sp>
          <p:nvSpPr>
            <p:cNvPr id="31" name="Скругленный прямоугольник 30"/>
            <p:cNvSpPr/>
            <p:nvPr/>
          </p:nvSpPr>
          <p:spPr>
            <a:xfrm>
              <a:off x="1467272" y="3132584"/>
              <a:ext cx="1872208" cy="57606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2233653" y="3112079"/>
              <a:ext cx="339444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44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2</a:t>
              </a:r>
              <a:endParaRPr lang="ru-RU" sz="4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076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33" grpId="0" animBg="1"/>
      <p:bldP spid="34" grpId="0"/>
      <p:bldP spid="35" grpId="0" animBg="1"/>
      <p:bldP spid="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phonoteka.org/uploads/posts/2021-05/1620071468_48-phonoteka_org-p-znaki-voprosa-fon-5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" y="2738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78538" y="466457"/>
            <a:ext cx="5631798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«Мало иметь </a:t>
            </a:r>
            <a:endParaRPr lang="ru-RU" sz="4400" b="1" cap="none" spc="50" dirty="0" smtClean="0">
              <a:ln w="11430"/>
              <a:solidFill>
                <a:schemeClr val="tx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4400" b="1" cap="none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хороший </a:t>
            </a:r>
            <a:r>
              <a:rPr lang="ru-RU" sz="4400" b="1" cap="none" spc="50" dirty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ум</a:t>
            </a:r>
            <a:r>
              <a:rPr lang="ru-RU" sz="4400" b="1" cap="none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</a:t>
            </a:r>
          </a:p>
          <a:p>
            <a:pPr algn="ctr"/>
            <a:r>
              <a:rPr lang="ru-RU" sz="4400" b="1" cap="none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400" b="1" cap="none" spc="50" dirty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главное </a:t>
            </a:r>
            <a:r>
              <a:rPr lang="ru-RU" sz="4400" b="1" cap="none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– </a:t>
            </a:r>
            <a:r>
              <a:rPr lang="ru-RU" sz="44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хорошо</a:t>
            </a:r>
            <a:r>
              <a:rPr lang="ru-RU" sz="4400" b="1" cap="none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…»</a:t>
            </a:r>
            <a:endParaRPr lang="ru-RU" sz="4400" b="1" cap="none" spc="50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347858" y="6015191"/>
            <a:ext cx="205126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Р.Декарт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053" name="Picture 5" descr="C:\Users\svese\Desktop\Селезнева\Открытый урок\рене д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016518"/>
            <a:ext cx="531495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6635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621</TotalTime>
  <Words>209</Words>
  <Application>Microsoft Office PowerPoint</Application>
  <PresentationFormat>Экран (4:3)</PresentationFormat>
  <Paragraphs>42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Проверка домашнего задания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 Селезнева</dc:creator>
  <cp:lastModifiedBy>Светлана Селезнева</cp:lastModifiedBy>
  <cp:revision>35</cp:revision>
  <dcterms:created xsi:type="dcterms:W3CDTF">2022-11-28T20:03:31Z</dcterms:created>
  <dcterms:modified xsi:type="dcterms:W3CDTF">2022-11-30T06:37:49Z</dcterms:modified>
</cp:coreProperties>
</file>