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charts/colors6.xml" ContentType="application/vnd.ms-office.chartcolor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harts/chart13.xml" ContentType="application/vnd.openxmlformats-officedocument.drawingml.chart+xml"/>
  <Override PartName="/ppt/charts/chart15.xml" ContentType="application/vnd.openxmlformats-officedocument.drawingml.chart+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charts/chart11.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charts/style7.xml" ContentType="application/vnd.ms-office.chartstyle+xml"/>
  <Default Extension="xlsx" ContentType="application/vnd.openxmlformats-officedocument.spreadsheetml.sheet"/>
  <Override PartName="/ppt/diagrams/layout1.xml" ContentType="application/vnd.openxmlformats-officedocument.drawingml.diagramLayout+xml"/>
  <Override PartName="/ppt/charts/chart3.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charts/style3.xml" ContentType="application/vnd.ms-office.chart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rawings/drawing1.xml" ContentType="application/vnd.openxmlformats-officedocument.drawingml.chartshapes+xml"/>
  <Override PartName="/ppt/charts/colors7.xml" ContentType="application/vnd.ms-office.chartcolor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notesSlides/notesSlide17.xml" ContentType="application/vnd.openxmlformats-officedocument.presentationml.notesSlide+xml"/>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14.xml" ContentType="application/vnd.openxmlformats-officedocument.drawingml.chart+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charts/chart8.xml" ContentType="application/vnd.openxmlformats-officedocument.drawingml.chart+xml"/>
  <Override PartName="/ppt/charts/chart12.xml" ContentType="application/vnd.openxmlformats-officedocument.drawingml.chart+xml"/>
  <Override PartName="/ppt/charts/colors1.xml" ContentType="application/vnd.ms-office.chartcolorstyl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style6.xml" ContentType="application/vnd.ms-office.chart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charts/style4.xml" ContentType="application/vnd.ms-office.chartstyle+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charts/style2.xml" ContentType="application/vnd.ms-office.chart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50" r:id="rId1"/>
  </p:sldMasterIdLst>
  <p:notesMasterIdLst>
    <p:notesMasterId r:id="rId29"/>
  </p:notesMasterIdLst>
  <p:handoutMasterIdLst>
    <p:handoutMasterId r:id="rId30"/>
  </p:handoutMasterIdLst>
  <p:sldIdLst>
    <p:sldId id="256" r:id="rId2"/>
    <p:sldId id="436" r:id="rId3"/>
    <p:sldId id="437" r:id="rId4"/>
    <p:sldId id="438" r:id="rId5"/>
    <p:sldId id="439" r:id="rId6"/>
    <p:sldId id="441" r:id="rId7"/>
    <p:sldId id="442" r:id="rId8"/>
    <p:sldId id="443" r:id="rId9"/>
    <p:sldId id="444" r:id="rId10"/>
    <p:sldId id="387" r:id="rId11"/>
    <p:sldId id="381" r:id="rId12"/>
    <p:sldId id="405" r:id="rId13"/>
    <p:sldId id="388" r:id="rId14"/>
    <p:sldId id="404" r:id="rId15"/>
    <p:sldId id="379" r:id="rId16"/>
    <p:sldId id="397" r:id="rId17"/>
    <p:sldId id="414" r:id="rId18"/>
    <p:sldId id="445" r:id="rId19"/>
    <p:sldId id="411" r:id="rId20"/>
    <p:sldId id="432" r:id="rId21"/>
    <p:sldId id="433" r:id="rId22"/>
    <p:sldId id="408" r:id="rId23"/>
    <p:sldId id="434" r:id="rId24"/>
    <p:sldId id="423" r:id="rId25"/>
    <p:sldId id="426" r:id="rId26"/>
    <p:sldId id="425" r:id="rId27"/>
    <p:sldId id="435" r:id="rId28"/>
  </p:sldIdLst>
  <p:sldSz cx="12192000" cy="6858000"/>
  <p:notesSz cx="6797675" cy="9926638"/>
  <p:defaultTextStyle>
    <a:defPPr>
      <a:defRPr lang="ru-RU"/>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4537">
          <p15:clr>
            <a:srgbClr val="A4A3A4"/>
          </p15:clr>
        </p15:guide>
        <p15:guide id="3" pos="3842">
          <p15:clr>
            <a:srgbClr val="A4A3A4"/>
          </p15:clr>
        </p15:guide>
      </p15:sldGuideLst>
    </p:ext>
    <p:ext uri="{2D200454-40CA-4A62-9FC3-DE9A4176ACB9}">
      <p15:notesGuideLst xmlns:p15="http://schemas.microsoft.com/office/powerpoint/2012/main" xmlns="">
        <p15:guide id="1" orient="horz" pos="3045">
          <p15:clr>
            <a:srgbClr val="A4A3A4"/>
          </p15:clr>
        </p15:guide>
        <p15:guide id="2" orient="horz" pos="3128">
          <p15:clr>
            <a:srgbClr val="A4A3A4"/>
          </p15:clr>
        </p15:guide>
        <p15:guide id="3" pos="2160">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AFCD9"/>
    <a:srgbClr val="66FFFF"/>
    <a:srgbClr val="66CCFF"/>
    <a:srgbClr val="660033"/>
    <a:srgbClr val="99FF99"/>
    <a:srgbClr val="CCECFF"/>
    <a:srgbClr val="FFCCFF"/>
    <a:srgbClr val="FFCCCC"/>
    <a:srgbClr val="FF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Средний стиль 3 - акцент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8603FDC-E32A-4AB5-989C-0864C3EAD2B8}" styleName="Стиль из темы 2 - акцент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13" autoAdjust="0"/>
    <p:restoredTop sz="98407" autoAdjust="0"/>
  </p:normalViewPr>
  <p:slideViewPr>
    <p:cSldViewPr snapToGrid="0">
      <p:cViewPr varScale="1">
        <p:scale>
          <a:sx n="72" d="100"/>
          <a:sy n="72" d="100"/>
        </p:scale>
        <p:origin x="-876" y="-306"/>
      </p:cViewPr>
      <p:guideLst>
        <p:guide orient="horz" pos="2160"/>
        <p:guide pos="4537"/>
        <p:guide pos="3842"/>
      </p:guideLst>
    </p:cSldViewPr>
  </p:slideViewPr>
  <p:outlineViewPr>
    <p:cViewPr>
      <p:scale>
        <a:sx n="33" d="100"/>
        <a:sy n="33" d="100"/>
      </p:scale>
      <p:origin x="206" y="0"/>
    </p:cViewPr>
  </p:outlineViewPr>
  <p:notesTextViewPr>
    <p:cViewPr>
      <p:scale>
        <a:sx n="100" d="100"/>
        <a:sy n="100" d="100"/>
      </p:scale>
      <p:origin x="0" y="0"/>
    </p:cViewPr>
  </p:notesTextViewPr>
  <p:sorterViewPr>
    <p:cViewPr>
      <p:scale>
        <a:sx n="100" d="100"/>
        <a:sy n="100" d="100"/>
      </p:scale>
      <p:origin x="0" y="1584"/>
    </p:cViewPr>
  </p:sorterViewPr>
  <p:notesViewPr>
    <p:cSldViewPr snapToGrid="0">
      <p:cViewPr varScale="1">
        <p:scale>
          <a:sx n="60" d="100"/>
          <a:sy n="60" d="100"/>
        </p:scale>
        <p:origin x="-1146" y="-84"/>
      </p:cViewPr>
      <p:guideLst>
        <p:guide orient="horz" pos="3045"/>
        <p:guide orient="horz" pos="3128"/>
        <p:guide pos="2160"/>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1050;&#1050;-2017%20%20&#1045;&#1043;&#1069;\&#1050;&#1050;%202019\&#1076;&#1083;&#1103;%20&#1089;&#1083;&#1072;&#1081;&#1076;&#1072;%20&#1050;&#1050;.xlsx" TargetMode="External"/></Relationships>
</file>

<file path=ppt/charts/_rels/chart11.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_____Microsoft_Office_Excel7.xlsx"/></Relationships>
</file>

<file path=ppt/charts/_rels/chart12.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_____Microsoft_Office_Excel8.xlsx"/></Relationships>
</file>

<file path=ppt/charts/_rels/chart13.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_____Microsoft_Office_Excel9.xlsx"/></Relationships>
</file>

<file path=ppt/charts/_rels/chart14.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_____Microsoft_Office_Excel10.xlsx"/></Relationships>
</file>

<file path=ppt/charts/_rels/chart15.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package" Target="../embeddings/_____Microsoft_Office_Excel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Office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Office_Excel4.xlsx"/></Relationships>
</file>

<file path=ppt/charts/_rels/chart5.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_____Microsoft_Office_Excel5.xlsx"/></Relationships>
</file>

<file path=ppt/charts/_rels/chart6.xml.rels><?xml version="1.0" encoding="UTF-8" standalone="yes"?>
<Relationships xmlns="http://schemas.openxmlformats.org/package/2006/relationships"><Relationship Id="rId1" Type="http://schemas.openxmlformats.org/officeDocument/2006/relationships/oleObject" Target="file:///C:\Users\Admin\Desktop\&#1063;&#1080;&#1089;&#1090;&#1086;&#1074;&#1072;\2.7.&#1054;&#1089;&#1074;&#1086;&#1077;&#1085;&#1080;&#1077;%20&#1086;&#1073;&#1088;&#1072;&#1079;&#1086;&#1074;&#1072;&#1090;&#1077;&#1083;&#1100;&#1085;&#1086;&#1075;&#1086;%20&#1089;&#1090;&#1072;&#1085;&#1076;&#1072;&#1088;&#1090;&#1072;\2.7.2-3.&#1091;&#1088;&#1086;&#1074;&#1077;&#1085;&#1100;%20&#1086;&#1089;&#1074;.&#1086;&#1073;&#1088;.&#1089;&#1090;&#1072;&#1085;&#1076;&#1072;&#1088;&#1090;&#1072;\&#1076;&#1086;&#1083;&#1103;%20-%20&#1089;&#1074;&#1086;&#1076;&#1085;&#1099;&#1077;.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Admin\Desktop\&#1063;&#1080;&#1089;&#1090;&#1086;&#1074;&#1072;\2.7.&#1054;&#1089;&#1074;&#1086;&#1077;&#1085;&#1080;&#1077;%20&#1086;&#1073;&#1088;&#1072;&#1079;&#1086;&#1074;&#1072;&#1090;&#1077;&#1083;&#1100;&#1085;&#1086;&#1075;&#1086;%20&#1089;&#1090;&#1072;&#1085;&#1076;&#1072;&#1088;&#1090;&#1072;\2.7.2-3.&#1091;&#1088;&#1086;&#1074;&#1077;&#1085;&#1100;%20&#1086;&#1089;&#1074;.&#1086;&#1073;&#1088;.&#1089;&#1090;&#1072;&#1085;&#1076;&#1072;&#1088;&#1090;&#1072;\&#1076;&#1086;&#1083;&#1103;%20-%20&#1089;&#1074;&#1086;&#1076;&#1085;&#1099;&#1077;.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Admin\Desktop\&#1063;&#1080;&#1089;&#1090;&#1086;&#1074;&#1072;\2.9.100%25%20&#1087;&#1088;&#1077;&#1086;&#1076;&#1086;&#1083;&#1077;&#1083;&#1080;%20&#1084;&#1080;&#1085;&#1080;&#1084;&#1072;&#1083;&#1100;&#1085;&#1099;&#1081;%20&#1087;&#1086;&#1088;&#1086;&#1075;\&#1089;&#1074;&#1086;&#1076;&#1085;&#1072;&#1103;%20100%25%20&#1087;&#1088;&#1077;&#1086;&#1076;&#1086;&#1083;&#1077;&#1074;&#1096;&#1080;&#1093;%20&#1087;&#1086;&#1088;&#1086;&#1075;.xlsx" TargetMode="External"/></Relationships>
</file>

<file path=ppt/charts/_rels/chart9.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_____Microsoft_Office_Excel6.xlsx"/></Relationships>
</file>

<file path=ppt/charts/chart1.xml><?xml version="1.0" encoding="utf-8"?>
<c:chartSpace xmlns:c="http://schemas.openxmlformats.org/drawingml/2006/chart" xmlns:a="http://schemas.openxmlformats.org/drawingml/2006/main" xmlns:r="http://schemas.openxmlformats.org/officeDocument/2006/relationships">
  <c:lang val="ru-RU"/>
  <c:chart>
    <c:title>
      <c:layout>
        <c:manualLayout>
          <c:xMode val="edge"/>
          <c:yMode val="edge"/>
          <c:x val="0.69154204553780718"/>
          <c:y val="3.8040435594302167E-2"/>
        </c:manualLayout>
      </c:layout>
    </c:title>
    <c:plotArea>
      <c:layout>
        <c:manualLayout>
          <c:layoutTarget val="inner"/>
          <c:xMode val="edge"/>
          <c:yMode val="edge"/>
          <c:x val="7.5822431292006234E-2"/>
          <c:y val="9.8312333488000225E-2"/>
          <c:w val="0.9824046130473042"/>
          <c:h val="0.32745250527719155"/>
        </c:manualLayout>
      </c:layout>
      <c:barChart>
        <c:barDir val="col"/>
        <c:grouping val="clustered"/>
        <c:ser>
          <c:idx val="0"/>
          <c:order val="0"/>
          <c:tx>
            <c:strRef>
              <c:f>Лист1!$B$1</c:f>
              <c:strCache>
                <c:ptCount val="1"/>
                <c:pt idx="0">
                  <c:v>количество человек</c:v>
                </c:pt>
              </c:strCache>
            </c:strRef>
          </c:tx>
          <c:spPr>
            <a:solidFill>
              <a:srgbClr val="C00000"/>
            </a:solidFill>
          </c:spPr>
          <c:dLbls>
            <c:spPr>
              <a:noFill/>
              <a:ln>
                <a:noFill/>
              </a:ln>
              <a:effectLst/>
            </c:spPr>
            <c:showVal val="1"/>
            <c:extLst xmlns:c16r2="http://schemas.microsoft.com/office/drawing/2015/06/chart">
              <c:ext xmlns:c15="http://schemas.microsoft.com/office/drawing/2012/chart" uri="{CE6537A1-D6FC-4f65-9D91-7224C49458BB}">
                <c15:showLeaderLines val="0"/>
              </c:ext>
            </c:extLst>
          </c:dLbls>
          <c:cat>
            <c:strRef>
              <c:f>Лист1!$A$2:$A$12</c:f>
              <c:strCache>
                <c:ptCount val="11"/>
                <c:pt idx="0">
                  <c:v>Обществознание</c:v>
                </c:pt>
                <c:pt idx="1">
                  <c:v>География </c:v>
                </c:pt>
                <c:pt idx="2">
                  <c:v>Биология</c:v>
                </c:pt>
                <c:pt idx="3">
                  <c:v>Информатика и ИКТ</c:v>
                </c:pt>
                <c:pt idx="4">
                  <c:v>Химия</c:v>
                </c:pt>
                <c:pt idx="5">
                  <c:v>Физика</c:v>
                </c:pt>
                <c:pt idx="6">
                  <c:v>Английский язык</c:v>
                </c:pt>
                <c:pt idx="7">
                  <c:v>История</c:v>
                </c:pt>
                <c:pt idx="8">
                  <c:v>Литература</c:v>
                </c:pt>
                <c:pt idx="9">
                  <c:v>Немецкий язык</c:v>
                </c:pt>
                <c:pt idx="10">
                  <c:v>Французский язык</c:v>
                </c:pt>
              </c:strCache>
            </c:strRef>
          </c:cat>
          <c:val>
            <c:numRef>
              <c:f>Лист1!$B$2:$B$12</c:f>
              <c:numCache>
                <c:formatCode>General</c:formatCode>
                <c:ptCount val="11"/>
                <c:pt idx="0">
                  <c:v>7469</c:v>
                </c:pt>
                <c:pt idx="1">
                  <c:v>4427</c:v>
                </c:pt>
                <c:pt idx="2">
                  <c:v>3458</c:v>
                </c:pt>
                <c:pt idx="3">
                  <c:v>3413</c:v>
                </c:pt>
                <c:pt idx="4">
                  <c:v>1565</c:v>
                </c:pt>
                <c:pt idx="5">
                  <c:v>1418</c:v>
                </c:pt>
                <c:pt idx="6">
                  <c:v>942</c:v>
                </c:pt>
                <c:pt idx="7">
                  <c:v>456</c:v>
                </c:pt>
                <c:pt idx="8">
                  <c:v>275</c:v>
                </c:pt>
                <c:pt idx="9">
                  <c:v>73</c:v>
                </c:pt>
                <c:pt idx="10">
                  <c:v>1</c:v>
                </c:pt>
              </c:numCache>
            </c:numRef>
          </c:val>
          <c:extLst xmlns:c16r2="http://schemas.microsoft.com/office/drawing/2015/06/chart">
            <c:ext xmlns:c16="http://schemas.microsoft.com/office/drawing/2014/chart" uri="{C3380CC4-5D6E-409C-BE32-E72D297353CC}">
              <c16:uniqueId val="{00000000-C2AF-40F3-8929-5CB272C85BEB}"/>
            </c:ext>
          </c:extLst>
        </c:ser>
        <c:dLbls/>
        <c:axId val="80152832"/>
        <c:axId val="80162816"/>
      </c:barChart>
      <c:catAx>
        <c:axId val="80152832"/>
        <c:scaling>
          <c:orientation val="minMax"/>
        </c:scaling>
        <c:axPos val="b"/>
        <c:numFmt formatCode="General" sourceLinked="0"/>
        <c:tickLblPos val="nextTo"/>
        <c:txPr>
          <a:bodyPr/>
          <a:lstStyle/>
          <a:p>
            <a:pPr>
              <a:defRPr b="1"/>
            </a:pPr>
            <a:endParaRPr lang="ru-RU"/>
          </a:p>
        </c:txPr>
        <c:crossAx val="80162816"/>
        <c:crosses val="autoZero"/>
        <c:auto val="1"/>
        <c:lblAlgn val="ctr"/>
        <c:lblOffset val="100"/>
      </c:catAx>
      <c:valAx>
        <c:axId val="80162816"/>
        <c:scaling>
          <c:orientation val="minMax"/>
        </c:scaling>
        <c:delete val="1"/>
        <c:axPos val="l"/>
        <c:majorGridlines/>
        <c:numFmt formatCode="General" sourceLinked="1"/>
        <c:tickLblPos val="none"/>
        <c:crossAx val="80152832"/>
        <c:crosses val="autoZero"/>
        <c:crossBetween val="between"/>
      </c:valAx>
    </c:plotArea>
    <c:plotVisOnly val="1"/>
    <c:dispBlanksAs val="gap"/>
  </c:chart>
  <c:txPr>
    <a:bodyPr/>
    <a:lstStyle/>
    <a:p>
      <a:pPr>
        <a:defRPr sz="1400" b="1">
          <a:latin typeface="Times New Roman" pitchFamily="18" charset="0"/>
          <a:cs typeface="Times New Roman" pitchFamily="18" charset="0"/>
        </a:defRPr>
      </a:pPr>
      <a:endParaRPr lang="ru-RU"/>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ru-RU"/>
  <c:chart>
    <c:title>
      <c:tx>
        <c:rich>
          <a:bodyPr/>
          <a:lstStyle/>
          <a:p>
            <a:pPr>
              <a:defRPr sz="1600">
                <a:latin typeface="Times New Roman" pitchFamily="18" charset="0"/>
                <a:cs typeface="Times New Roman" pitchFamily="18" charset="0"/>
              </a:defRPr>
            </a:pPr>
            <a:r>
              <a:rPr lang="ru-RU" sz="1600">
                <a:latin typeface="Times New Roman" pitchFamily="18" charset="0"/>
                <a:cs typeface="Times New Roman" pitchFamily="18" charset="0"/>
              </a:rPr>
              <a:t>Из них удовлетворено</a:t>
            </a:r>
          </a:p>
        </c:rich>
      </c:tx>
      <c:layout>
        <c:manualLayout>
          <c:xMode val="edge"/>
          <c:yMode val="edge"/>
          <c:x val="0.14444244335255843"/>
          <c:y val="7.9711040793170179E-2"/>
        </c:manualLayout>
      </c:layout>
    </c:title>
    <c:plotArea>
      <c:layout/>
      <c:pieChart>
        <c:varyColors val="1"/>
        <c:ser>
          <c:idx val="0"/>
          <c:order val="0"/>
          <c:cat>
            <c:strRef>
              <c:f>Лист3!$A$1:$A$3</c:f>
              <c:strCache>
                <c:ptCount val="3"/>
                <c:pt idx="0">
                  <c:v>с повышением баллов по 2 предметам - 1 чел.</c:v>
                </c:pt>
                <c:pt idx="1">
                  <c:v>с повышением баллов по 1 предмету - 8 чел.</c:v>
                </c:pt>
                <c:pt idx="2">
                  <c:v>с повышением по 1 предмету и понижением по 1 предмету - 1 чел.</c:v>
                </c:pt>
              </c:strCache>
            </c:strRef>
          </c:cat>
          <c:val>
            <c:numRef>
              <c:f>Лист3!$B$1:$B$3</c:f>
              <c:numCache>
                <c:formatCode>0%</c:formatCode>
                <c:ptCount val="3"/>
                <c:pt idx="0">
                  <c:v>3.0000000000000002E-2</c:v>
                </c:pt>
                <c:pt idx="1">
                  <c:v>0.22</c:v>
                </c:pt>
                <c:pt idx="2">
                  <c:v>3.0000000000000002E-2</c:v>
                </c:pt>
              </c:numCache>
            </c:numRef>
          </c:val>
          <c:extLst xmlns:c16r2="http://schemas.microsoft.com/office/drawing/2015/06/chart">
            <c:ext xmlns:c16="http://schemas.microsoft.com/office/drawing/2014/chart" uri="{C3380CC4-5D6E-409C-BE32-E72D297353CC}">
              <c16:uniqueId val="{00000000-4D50-4E8C-8E91-64EB8AAA9CEA}"/>
            </c:ext>
          </c:extLst>
        </c:ser>
        <c:dLbls/>
        <c:firstSliceAng val="0"/>
      </c:pieChart>
    </c:plotArea>
    <c:legend>
      <c:legendPos val="l"/>
      <c:layout>
        <c:manualLayout>
          <c:xMode val="edge"/>
          <c:yMode val="edge"/>
          <c:x val="7.902031600965588E-2"/>
          <c:y val="0.2223104146061757"/>
          <c:w val="0.38427224864041015"/>
          <c:h val="0.77768941126790314"/>
        </c:manualLayout>
      </c:layout>
      <c:txPr>
        <a:bodyPr/>
        <a:lstStyle/>
        <a:p>
          <a:pPr>
            <a:defRPr sz="1400">
              <a:latin typeface="Times New Roman" pitchFamily="18" charset="0"/>
              <a:cs typeface="Times New Roman" pitchFamily="18" charset="0"/>
            </a:defRPr>
          </a:pPr>
          <a:endParaRPr lang="ru-RU"/>
        </a:p>
      </c:txPr>
    </c:legend>
    <c:plotVisOnly val="1"/>
    <c:dispBlanksAs val="zero"/>
  </c:chart>
  <c:txPr>
    <a:bodyPr/>
    <a:lstStyle/>
    <a:p>
      <a:pPr>
        <a:defRPr sz="1800"/>
      </a:pPr>
      <a:endParaRPr lang="ru-RU"/>
    </a:p>
  </c:txPr>
  <c:externalData r:id="rId1"/>
  <c:userShapes r:id="rId2"/>
</c:chartSpace>
</file>

<file path=ppt/charts/chart11.xml><?xml version="1.0" encoding="utf-8"?>
<c:chartSpace xmlns:c="http://schemas.openxmlformats.org/drawingml/2006/chart" xmlns:a="http://schemas.openxmlformats.org/drawingml/2006/main" xmlns:r="http://schemas.openxmlformats.org/officeDocument/2006/relationships">
  <c:lang val="ru-RU"/>
  <c:chart>
    <c:autoTitleDeleted val="1"/>
    <c:plotArea>
      <c:layout/>
      <c:pieChart>
        <c:varyColors val="1"/>
        <c:ser>
          <c:idx val="0"/>
          <c:order val="0"/>
          <c:tx>
            <c:strRef>
              <c:f>Лист1!$B$1</c:f>
              <c:strCache>
                <c:ptCount val="1"/>
                <c:pt idx="0">
                  <c:v>Продажи</c:v>
                </c:pt>
              </c:strCache>
            </c:strRef>
          </c:tx>
          <c:dPt>
            <c:idx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334E-49FC-973F-71578FD7F57D}"/>
              </c:ext>
            </c:extLst>
          </c:dPt>
          <c:dPt>
            <c:idx val="1"/>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334E-49FC-973F-71578FD7F57D}"/>
              </c:ext>
            </c:extLst>
          </c:dPt>
          <c:dPt>
            <c:idx val="2"/>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334E-49FC-973F-71578FD7F57D}"/>
              </c:ext>
            </c:extLst>
          </c:dPt>
          <c:dPt>
            <c:idx val="3"/>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334E-49FC-973F-71578FD7F57D}"/>
              </c:ext>
            </c:extLst>
          </c:dPt>
          <c:dPt>
            <c:idx val="4"/>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334E-49FC-973F-71578FD7F57D}"/>
              </c:ext>
            </c:extLst>
          </c:dPt>
          <c:dPt>
            <c:idx val="5"/>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334E-49FC-973F-71578FD7F57D}"/>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showPercent val="1"/>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Лист1!$A$2:$A$7</c:f>
              <c:strCache>
                <c:ptCount val="6"/>
                <c:pt idx="0">
                  <c:v>повышение на 1 балл - 19 чел.</c:v>
                </c:pt>
                <c:pt idx="1">
                  <c:v>повышение на 2 балла - 6 чел.</c:v>
                </c:pt>
                <c:pt idx="2">
                  <c:v>повышение на 4 балла - 4 чел.</c:v>
                </c:pt>
                <c:pt idx="3">
                  <c:v>понижение на 1 балл - 2 чел.</c:v>
                </c:pt>
                <c:pt idx="4">
                  <c:v>понижение на 2 балла - 1 чел.</c:v>
                </c:pt>
                <c:pt idx="5">
                  <c:v>понижение на 3 балла - 1 чел.</c:v>
                </c:pt>
              </c:strCache>
            </c:strRef>
          </c:cat>
          <c:val>
            <c:numRef>
              <c:f>Лист1!$B$2:$B$7</c:f>
              <c:numCache>
                <c:formatCode>General</c:formatCode>
                <c:ptCount val="6"/>
                <c:pt idx="0">
                  <c:v>19</c:v>
                </c:pt>
                <c:pt idx="1">
                  <c:v>6</c:v>
                </c:pt>
                <c:pt idx="2">
                  <c:v>4</c:v>
                </c:pt>
                <c:pt idx="3">
                  <c:v>2</c:v>
                </c:pt>
                <c:pt idx="4">
                  <c:v>1</c:v>
                </c:pt>
                <c:pt idx="5">
                  <c:v>1</c:v>
                </c:pt>
              </c:numCache>
            </c:numRef>
          </c:val>
          <c:extLst xmlns:c16r2="http://schemas.microsoft.com/office/drawing/2015/06/chart">
            <c:ext xmlns:c16="http://schemas.microsoft.com/office/drawing/2014/chart" uri="{C3380CC4-5D6E-409C-BE32-E72D297353CC}">
              <c16:uniqueId val="{00000000-357F-47D7-9694-6AFDB06650CA}"/>
            </c:ext>
          </c:extLst>
        </c:ser>
        <c:dLbls>
          <c:showPercent val="1"/>
        </c:dLbls>
        <c:firstSliceAng val="0"/>
      </c:pieChart>
      <c:spPr>
        <a:noFill/>
        <a:ln>
          <a:noFill/>
        </a:ln>
        <a:effectLst/>
      </c:spPr>
    </c:plotArea>
    <c:legend>
      <c:legendPos val="r"/>
      <c:layout>
        <c:manualLayout>
          <c:xMode val="edge"/>
          <c:yMode val="edge"/>
          <c:x val="0.53590077277402159"/>
          <c:y val="8.2158970244129798E-2"/>
          <c:w val="0.45182325565210218"/>
          <c:h val="0.83568205951174057"/>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zero"/>
  </c:chart>
  <c:spPr>
    <a:noFill/>
    <a:ln>
      <a:noFill/>
    </a:ln>
    <a:effectLst/>
  </c:spPr>
  <c:txPr>
    <a:bodyPr/>
    <a:lstStyle/>
    <a:p>
      <a:pPr>
        <a:defRPr/>
      </a:pPr>
      <a:endParaRPr lang="ru-RU"/>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clustered"/>
        <c:ser>
          <c:idx val="0"/>
          <c:order val="0"/>
          <c:tx>
            <c:strRef>
              <c:f>Лист1!$B$1</c:f>
              <c:strCache>
                <c:ptCount val="1"/>
                <c:pt idx="0">
                  <c:v>2017</c:v>
                </c:pt>
              </c:strCache>
            </c:strRef>
          </c:tx>
          <c:spPr>
            <a:solidFill>
              <a:schemeClr val="accent2"/>
            </a:solidFill>
            <a:ln>
              <a:noFill/>
            </a:ln>
            <a:effectLst/>
          </c:spPr>
          <c:dPt>
            <c:idx val="8"/>
            <c:extLst xmlns:c16r2="http://schemas.microsoft.com/office/drawing/2015/06/chart">
              <c:ext xmlns:c16="http://schemas.microsoft.com/office/drawing/2014/chart" uri="{C3380CC4-5D6E-409C-BE32-E72D297353CC}">
                <c16:uniqueId val="{00000000-4F8E-44CC-BE3A-80AC07D4E1F2}"/>
              </c:ext>
            </c:extLst>
          </c:dPt>
          <c:dPt>
            <c:idx val="9"/>
            <c:extLst xmlns:c16r2="http://schemas.microsoft.com/office/drawing/2015/06/chart">
              <c:ext xmlns:c16="http://schemas.microsoft.com/office/drawing/2014/chart" uri="{C3380CC4-5D6E-409C-BE32-E72D297353CC}">
                <c16:uniqueId val="{00000001-4F8E-44CC-BE3A-80AC07D4E1F2}"/>
              </c:ext>
            </c:extLst>
          </c:dPt>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Москва</c:v>
                </c:pt>
                <c:pt idx="1">
                  <c:v>Орловская</c:v>
                </c:pt>
                <c:pt idx="2">
                  <c:v>Рязанская</c:v>
                </c:pt>
                <c:pt idx="3">
                  <c:v>Брянская</c:v>
                </c:pt>
                <c:pt idx="4">
                  <c:v>Тамбовская</c:v>
                </c:pt>
                <c:pt idx="5">
                  <c:v>Липецкая</c:v>
                </c:pt>
                <c:pt idx="6">
                  <c:v>Курская</c:v>
                </c:pt>
                <c:pt idx="7">
                  <c:v>Ивановская</c:v>
                </c:pt>
                <c:pt idx="8">
                  <c:v>Ярославская</c:v>
                </c:pt>
                <c:pt idx="9">
                  <c:v>Московская</c:v>
                </c:pt>
                <c:pt idx="10">
                  <c:v>Костромская</c:v>
                </c:pt>
                <c:pt idx="11">
                  <c:v>Калужская</c:v>
                </c:pt>
                <c:pt idx="12">
                  <c:v>Тульская</c:v>
                </c:pt>
                <c:pt idx="13">
                  <c:v>Владимирская</c:v>
                </c:pt>
                <c:pt idx="14">
                  <c:v>Тверская</c:v>
                </c:pt>
                <c:pt idx="15">
                  <c:v>Белгородская</c:v>
                </c:pt>
                <c:pt idx="16">
                  <c:v>Воронежская </c:v>
                </c:pt>
                <c:pt idx="17">
                  <c:v>Смоленская</c:v>
                </c:pt>
              </c:strCache>
            </c:strRef>
          </c:cat>
          <c:val>
            <c:numRef>
              <c:f>Лист1!$B$2:$B$19</c:f>
              <c:numCache>
                <c:formatCode>General</c:formatCode>
                <c:ptCount val="18"/>
                <c:pt idx="0">
                  <c:v>89.9</c:v>
                </c:pt>
                <c:pt idx="1">
                  <c:v>91.3</c:v>
                </c:pt>
                <c:pt idx="2">
                  <c:v>90.2</c:v>
                </c:pt>
                <c:pt idx="3">
                  <c:v>90.6</c:v>
                </c:pt>
                <c:pt idx="4">
                  <c:v>91</c:v>
                </c:pt>
                <c:pt idx="5">
                  <c:v>91.1</c:v>
                </c:pt>
                <c:pt idx="6">
                  <c:v>89.1</c:v>
                </c:pt>
                <c:pt idx="7">
                  <c:v>89.1</c:v>
                </c:pt>
                <c:pt idx="8">
                  <c:v>89.2</c:v>
                </c:pt>
                <c:pt idx="9">
                  <c:v>88.2</c:v>
                </c:pt>
                <c:pt idx="10">
                  <c:v>87.4</c:v>
                </c:pt>
                <c:pt idx="11">
                  <c:v>89.1</c:v>
                </c:pt>
                <c:pt idx="12">
                  <c:v>89.4</c:v>
                </c:pt>
                <c:pt idx="13">
                  <c:v>86.7</c:v>
                </c:pt>
                <c:pt idx="14">
                  <c:v>85.6</c:v>
                </c:pt>
                <c:pt idx="15">
                  <c:v>85.6</c:v>
                </c:pt>
                <c:pt idx="16">
                  <c:v>85.3</c:v>
                </c:pt>
                <c:pt idx="17">
                  <c:v>85</c:v>
                </c:pt>
              </c:numCache>
            </c:numRef>
          </c:val>
          <c:extLst xmlns:c16r2="http://schemas.microsoft.com/office/drawing/2015/06/chart">
            <c:ext xmlns:c16="http://schemas.microsoft.com/office/drawing/2014/chart" uri="{C3380CC4-5D6E-409C-BE32-E72D297353CC}">
              <c16:uniqueId val="{00000002-4F8E-44CC-BE3A-80AC07D4E1F2}"/>
            </c:ext>
          </c:extLst>
        </c:ser>
        <c:ser>
          <c:idx val="1"/>
          <c:order val="1"/>
          <c:tx>
            <c:strRef>
              <c:f>Лист1!$C$1</c:f>
              <c:strCache>
                <c:ptCount val="1"/>
                <c:pt idx="0">
                  <c:v>2018</c:v>
                </c:pt>
              </c:strCache>
            </c:strRef>
          </c:tx>
          <c:spPr>
            <a:solidFill>
              <a:schemeClr val="accent4"/>
            </a:solidFill>
            <a:ln>
              <a:noFill/>
            </a:ln>
            <a:effectLst/>
          </c:spPr>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Москва</c:v>
                </c:pt>
                <c:pt idx="1">
                  <c:v>Орловская</c:v>
                </c:pt>
                <c:pt idx="2">
                  <c:v>Рязанская</c:v>
                </c:pt>
                <c:pt idx="3">
                  <c:v>Брянская</c:v>
                </c:pt>
                <c:pt idx="4">
                  <c:v>Тамбовская</c:v>
                </c:pt>
                <c:pt idx="5">
                  <c:v>Липецкая</c:v>
                </c:pt>
                <c:pt idx="6">
                  <c:v>Курская</c:v>
                </c:pt>
                <c:pt idx="7">
                  <c:v>Ивановская</c:v>
                </c:pt>
                <c:pt idx="8">
                  <c:v>Ярославская</c:v>
                </c:pt>
                <c:pt idx="9">
                  <c:v>Московская</c:v>
                </c:pt>
                <c:pt idx="10">
                  <c:v>Костромская</c:v>
                </c:pt>
                <c:pt idx="11">
                  <c:v>Калужская</c:v>
                </c:pt>
                <c:pt idx="12">
                  <c:v>Тульская</c:v>
                </c:pt>
                <c:pt idx="13">
                  <c:v>Владимирская</c:v>
                </c:pt>
                <c:pt idx="14">
                  <c:v>Тверская</c:v>
                </c:pt>
                <c:pt idx="15">
                  <c:v>Белгородская</c:v>
                </c:pt>
                <c:pt idx="16">
                  <c:v>Воронежская </c:v>
                </c:pt>
                <c:pt idx="17">
                  <c:v>Смоленская</c:v>
                </c:pt>
              </c:strCache>
            </c:strRef>
          </c:cat>
          <c:val>
            <c:numRef>
              <c:f>Лист1!$C$2:$C$19</c:f>
              <c:numCache>
                <c:formatCode>General</c:formatCode>
                <c:ptCount val="18"/>
                <c:pt idx="0">
                  <c:v>80.38</c:v>
                </c:pt>
                <c:pt idx="1">
                  <c:v>79.790000000000006</c:v>
                </c:pt>
                <c:pt idx="2">
                  <c:v>76.81</c:v>
                </c:pt>
                <c:pt idx="3">
                  <c:v>76.73</c:v>
                </c:pt>
                <c:pt idx="4">
                  <c:v>76.440000000000012</c:v>
                </c:pt>
                <c:pt idx="5">
                  <c:v>75.95</c:v>
                </c:pt>
                <c:pt idx="6">
                  <c:v>74.98</c:v>
                </c:pt>
                <c:pt idx="7">
                  <c:v>74.69</c:v>
                </c:pt>
                <c:pt idx="8">
                  <c:v>74.14</c:v>
                </c:pt>
                <c:pt idx="9">
                  <c:v>73.260000000000005</c:v>
                </c:pt>
                <c:pt idx="10">
                  <c:v>72.83</c:v>
                </c:pt>
                <c:pt idx="11">
                  <c:v>72.709999999999994</c:v>
                </c:pt>
                <c:pt idx="12">
                  <c:v>70.58</c:v>
                </c:pt>
                <c:pt idx="13">
                  <c:v>70.08</c:v>
                </c:pt>
                <c:pt idx="14">
                  <c:v>69.069999999999993</c:v>
                </c:pt>
                <c:pt idx="15">
                  <c:v>69.03</c:v>
                </c:pt>
                <c:pt idx="16">
                  <c:v>68.410000000000011</c:v>
                </c:pt>
                <c:pt idx="17">
                  <c:v>67.56</c:v>
                </c:pt>
              </c:numCache>
            </c:numRef>
          </c:val>
          <c:extLst xmlns:c16r2="http://schemas.microsoft.com/office/drawing/2015/06/chart">
            <c:ext xmlns:c16="http://schemas.microsoft.com/office/drawing/2014/chart" uri="{C3380CC4-5D6E-409C-BE32-E72D297353CC}">
              <c16:uniqueId val="{00000003-4F8E-44CC-BE3A-80AC07D4E1F2}"/>
            </c:ext>
          </c:extLst>
        </c:ser>
        <c:dLbls/>
        <c:gapWidth val="75"/>
        <c:overlap val="-25"/>
        <c:axId val="2380928"/>
        <c:axId val="2382464"/>
      </c:barChart>
      <c:catAx>
        <c:axId val="2380928"/>
        <c:scaling>
          <c:orientation val="minMax"/>
        </c:scaling>
        <c:axPos val="b"/>
        <c:numFmt formatCode="General" sourceLinked="0"/>
        <c:maj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2382464"/>
        <c:crosses val="autoZero"/>
        <c:auto val="1"/>
        <c:lblAlgn val="ctr"/>
        <c:lblOffset val="100"/>
      </c:catAx>
      <c:valAx>
        <c:axId val="2382464"/>
        <c:scaling>
          <c:orientation val="minMax"/>
          <c:max val="100"/>
          <c:min val="0"/>
        </c:scaling>
        <c:axPos val="l"/>
        <c:majorGridlines>
          <c:spPr>
            <a:ln w="9525" cap="flat" cmpd="sng" algn="ctr">
              <a:solidFill>
                <a:schemeClr val="tx1">
                  <a:tint val="75000"/>
                  <a:shade val="95000"/>
                  <a:satMod val="105000"/>
                </a:schemeClr>
              </a:solidFill>
              <a:prstDash val="solid"/>
              <a:round/>
            </a:ln>
            <a:effectLst/>
          </c:spPr>
        </c:majorGridlines>
        <c:numFmt formatCode="General" sourceLinked="1"/>
        <c:majorTickMark val="none"/>
        <c:tickLblPos val="nextTo"/>
        <c:spPr>
          <a:noFill/>
          <a:ln w="9525" cap="flat" cmpd="sng" algn="ctr">
            <a:no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2380928"/>
        <c:crosses val="autoZero"/>
        <c:crossBetween val="between"/>
        <c:majorUnit val="100"/>
      </c:valAx>
      <c:spPr>
        <a:noFill/>
        <a:ln>
          <a:noFill/>
        </a:ln>
        <a:effectLst/>
      </c:spPr>
    </c:plotArea>
    <c:legend>
      <c:legendPos val="t"/>
      <c:layout/>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chart>
  <c:spPr>
    <a:noFill/>
    <a:ln w="9525" cap="flat" cmpd="sng" algn="ctr">
      <a:noFill/>
      <a:prstDash val="solid"/>
    </a:ln>
    <a:effectLst/>
  </c:spPr>
  <c:txPr>
    <a:bodyPr/>
    <a:lstStyle/>
    <a:p>
      <a:pPr>
        <a:defRPr sz="1800"/>
      </a:pPr>
      <a:endParaRPr lang="ru-RU"/>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clustered"/>
        <c:ser>
          <c:idx val="0"/>
          <c:order val="0"/>
          <c:tx>
            <c:strRef>
              <c:f>Лист1!$B$1</c:f>
              <c:strCache>
                <c:ptCount val="1"/>
                <c:pt idx="0">
                  <c:v>2017</c:v>
                </c:pt>
              </c:strCache>
            </c:strRef>
          </c:tx>
          <c:spPr>
            <a:solidFill>
              <a:schemeClr val="accent2"/>
            </a:solidFill>
            <a:ln>
              <a:noFill/>
            </a:ln>
            <a:effectLst/>
          </c:spPr>
          <c:dPt>
            <c:idx val="8"/>
            <c:extLst xmlns:c16r2="http://schemas.microsoft.com/office/drawing/2015/06/chart">
              <c:ext xmlns:c16="http://schemas.microsoft.com/office/drawing/2014/chart" uri="{C3380CC4-5D6E-409C-BE32-E72D297353CC}">
                <c16:uniqueId val="{00000000-4F8E-44CC-BE3A-80AC07D4E1F2}"/>
              </c:ext>
            </c:extLst>
          </c:dPt>
          <c:dPt>
            <c:idx val="9"/>
            <c:extLst xmlns:c16r2="http://schemas.microsoft.com/office/drawing/2015/06/chart">
              <c:ext xmlns:c16="http://schemas.microsoft.com/office/drawing/2014/chart" uri="{C3380CC4-5D6E-409C-BE32-E72D297353CC}">
                <c16:uniqueId val="{00000001-4F8E-44CC-BE3A-80AC07D4E1F2}"/>
              </c:ext>
            </c:extLst>
          </c:dPt>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Брянская</c:v>
                </c:pt>
                <c:pt idx="1">
                  <c:v>Липецкая</c:v>
                </c:pt>
                <c:pt idx="2">
                  <c:v>Ивеновская</c:v>
                </c:pt>
                <c:pt idx="3">
                  <c:v>Калужская</c:v>
                </c:pt>
                <c:pt idx="4">
                  <c:v>Тамбовская</c:v>
                </c:pt>
                <c:pt idx="5">
                  <c:v>Тверская</c:v>
                </c:pt>
                <c:pt idx="6">
                  <c:v>Белгородская</c:v>
                </c:pt>
                <c:pt idx="7">
                  <c:v>Воронежская</c:v>
                </c:pt>
                <c:pt idx="8">
                  <c:v>Курская</c:v>
                </c:pt>
                <c:pt idx="9">
                  <c:v>Орловская</c:v>
                </c:pt>
                <c:pt idx="10">
                  <c:v>Костромская</c:v>
                </c:pt>
                <c:pt idx="11">
                  <c:v>Владимирская</c:v>
                </c:pt>
                <c:pt idx="12">
                  <c:v>Тульская</c:v>
                </c:pt>
                <c:pt idx="13">
                  <c:v>Смоленская</c:v>
                </c:pt>
                <c:pt idx="14">
                  <c:v>Московская</c:v>
                </c:pt>
                <c:pt idx="15">
                  <c:v>Рязанская</c:v>
                </c:pt>
                <c:pt idx="16">
                  <c:v>Ярославская</c:v>
                </c:pt>
                <c:pt idx="17">
                  <c:v>г.Москва</c:v>
                </c:pt>
              </c:strCache>
            </c:strRef>
          </c:cat>
          <c:val>
            <c:numRef>
              <c:f>Лист1!$B$2:$B$19</c:f>
              <c:numCache>
                <c:formatCode>General</c:formatCode>
                <c:ptCount val="18"/>
                <c:pt idx="0">
                  <c:v>92.8</c:v>
                </c:pt>
                <c:pt idx="1">
                  <c:v>85</c:v>
                </c:pt>
                <c:pt idx="2">
                  <c:v>92.8</c:v>
                </c:pt>
                <c:pt idx="3">
                  <c:v>91.3</c:v>
                </c:pt>
                <c:pt idx="4">
                  <c:v>86.8</c:v>
                </c:pt>
                <c:pt idx="5">
                  <c:v>91.4</c:v>
                </c:pt>
                <c:pt idx="6">
                  <c:v>85.3</c:v>
                </c:pt>
                <c:pt idx="7">
                  <c:v>82.8</c:v>
                </c:pt>
                <c:pt idx="8">
                  <c:v>87.2</c:v>
                </c:pt>
                <c:pt idx="9">
                  <c:v>93.3</c:v>
                </c:pt>
                <c:pt idx="10">
                  <c:v>93.3</c:v>
                </c:pt>
                <c:pt idx="11">
                  <c:v>91.5</c:v>
                </c:pt>
                <c:pt idx="12">
                  <c:v>87.1</c:v>
                </c:pt>
                <c:pt idx="13">
                  <c:v>90.3</c:v>
                </c:pt>
                <c:pt idx="14">
                  <c:v>87.2</c:v>
                </c:pt>
                <c:pt idx="15">
                  <c:v>80.099999999999994</c:v>
                </c:pt>
                <c:pt idx="16">
                  <c:v>92.1</c:v>
                </c:pt>
                <c:pt idx="17">
                  <c:v>94</c:v>
                </c:pt>
              </c:numCache>
            </c:numRef>
          </c:val>
          <c:extLst xmlns:c16r2="http://schemas.microsoft.com/office/drawing/2015/06/chart">
            <c:ext xmlns:c16="http://schemas.microsoft.com/office/drawing/2014/chart" uri="{C3380CC4-5D6E-409C-BE32-E72D297353CC}">
              <c16:uniqueId val="{00000002-4F8E-44CC-BE3A-80AC07D4E1F2}"/>
            </c:ext>
          </c:extLst>
        </c:ser>
        <c:ser>
          <c:idx val="1"/>
          <c:order val="1"/>
          <c:tx>
            <c:strRef>
              <c:f>Лист1!$C$1</c:f>
              <c:strCache>
                <c:ptCount val="1"/>
                <c:pt idx="0">
                  <c:v>2018</c:v>
                </c:pt>
              </c:strCache>
            </c:strRef>
          </c:tx>
          <c:spPr>
            <a:solidFill>
              <a:schemeClr val="accent4"/>
            </a:solidFill>
            <a:ln>
              <a:noFill/>
            </a:ln>
            <a:effectLst/>
          </c:spPr>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Брянская</c:v>
                </c:pt>
                <c:pt idx="1">
                  <c:v>Липецкая</c:v>
                </c:pt>
                <c:pt idx="2">
                  <c:v>Ивеновская</c:v>
                </c:pt>
                <c:pt idx="3">
                  <c:v>Калужская</c:v>
                </c:pt>
                <c:pt idx="4">
                  <c:v>Тамбовская</c:v>
                </c:pt>
                <c:pt idx="5">
                  <c:v>Тверская</c:v>
                </c:pt>
                <c:pt idx="6">
                  <c:v>Белгородская</c:v>
                </c:pt>
                <c:pt idx="7">
                  <c:v>Воронежская</c:v>
                </c:pt>
                <c:pt idx="8">
                  <c:v>Курская</c:v>
                </c:pt>
                <c:pt idx="9">
                  <c:v>Орловская</c:v>
                </c:pt>
                <c:pt idx="10">
                  <c:v>Костромская</c:v>
                </c:pt>
                <c:pt idx="11">
                  <c:v>Владимирская</c:v>
                </c:pt>
                <c:pt idx="12">
                  <c:v>Тульская</c:v>
                </c:pt>
                <c:pt idx="13">
                  <c:v>Смоленская</c:v>
                </c:pt>
                <c:pt idx="14">
                  <c:v>Московская</c:v>
                </c:pt>
                <c:pt idx="15">
                  <c:v>Рязанская</c:v>
                </c:pt>
                <c:pt idx="16">
                  <c:v>Ярославская</c:v>
                </c:pt>
                <c:pt idx="17">
                  <c:v>г.Москва</c:v>
                </c:pt>
              </c:strCache>
            </c:strRef>
          </c:cat>
          <c:val>
            <c:numRef>
              <c:f>Лист1!$C$2:$C$19</c:f>
              <c:numCache>
                <c:formatCode>General</c:formatCode>
                <c:ptCount val="18"/>
                <c:pt idx="0">
                  <c:v>25.3</c:v>
                </c:pt>
                <c:pt idx="1">
                  <c:v>27.2</c:v>
                </c:pt>
                <c:pt idx="2">
                  <c:v>27.4</c:v>
                </c:pt>
                <c:pt idx="3">
                  <c:v>27.8</c:v>
                </c:pt>
                <c:pt idx="4">
                  <c:v>28</c:v>
                </c:pt>
                <c:pt idx="5">
                  <c:v>30.5</c:v>
                </c:pt>
                <c:pt idx="6">
                  <c:v>33.1</c:v>
                </c:pt>
                <c:pt idx="7">
                  <c:v>34.5</c:v>
                </c:pt>
                <c:pt idx="8">
                  <c:v>34.700000000000003</c:v>
                </c:pt>
                <c:pt idx="9">
                  <c:v>35.6</c:v>
                </c:pt>
                <c:pt idx="10">
                  <c:v>36.200000000000003</c:v>
                </c:pt>
                <c:pt idx="11">
                  <c:v>36.4</c:v>
                </c:pt>
                <c:pt idx="12">
                  <c:v>36.6</c:v>
                </c:pt>
                <c:pt idx="13">
                  <c:v>36.700000000000003</c:v>
                </c:pt>
                <c:pt idx="14">
                  <c:v>37.5</c:v>
                </c:pt>
                <c:pt idx="15">
                  <c:v>40.200000000000003</c:v>
                </c:pt>
                <c:pt idx="16">
                  <c:v>43.2</c:v>
                </c:pt>
                <c:pt idx="17">
                  <c:v>52.6</c:v>
                </c:pt>
              </c:numCache>
            </c:numRef>
          </c:val>
          <c:extLst xmlns:c16r2="http://schemas.microsoft.com/office/drawing/2015/06/chart">
            <c:ext xmlns:c16="http://schemas.microsoft.com/office/drawing/2014/chart" uri="{C3380CC4-5D6E-409C-BE32-E72D297353CC}">
              <c16:uniqueId val="{00000003-4F8E-44CC-BE3A-80AC07D4E1F2}"/>
            </c:ext>
          </c:extLst>
        </c:ser>
        <c:dLbls/>
        <c:gapWidth val="75"/>
        <c:overlap val="-25"/>
        <c:axId val="130410368"/>
        <c:axId val="130411904"/>
      </c:barChart>
      <c:catAx>
        <c:axId val="130410368"/>
        <c:scaling>
          <c:orientation val="minMax"/>
        </c:scaling>
        <c:axPos val="b"/>
        <c:numFmt formatCode="General" sourceLinked="0"/>
        <c:maj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30411904"/>
        <c:crosses val="autoZero"/>
        <c:auto val="1"/>
        <c:lblAlgn val="ctr"/>
        <c:lblOffset val="100"/>
      </c:catAx>
      <c:valAx>
        <c:axId val="130411904"/>
        <c:scaling>
          <c:orientation val="minMax"/>
          <c:max val="100"/>
          <c:min val="0"/>
        </c:scaling>
        <c:axPos val="l"/>
        <c:majorGridlines>
          <c:spPr>
            <a:ln w="9525" cap="flat" cmpd="sng" algn="ctr">
              <a:solidFill>
                <a:schemeClr val="tx1">
                  <a:tint val="75000"/>
                  <a:shade val="95000"/>
                  <a:satMod val="105000"/>
                </a:schemeClr>
              </a:solidFill>
              <a:prstDash val="solid"/>
              <a:round/>
            </a:ln>
            <a:effectLst/>
          </c:spPr>
        </c:majorGridlines>
        <c:numFmt formatCode="General" sourceLinked="1"/>
        <c:majorTickMark val="none"/>
        <c:tickLblPos val="nextTo"/>
        <c:spPr>
          <a:noFill/>
          <a:ln w="9525" cap="flat" cmpd="sng" algn="ctr">
            <a:no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30410368"/>
        <c:crosses val="autoZero"/>
        <c:crossBetween val="between"/>
        <c:majorUnit val="100"/>
      </c:valAx>
      <c:spPr>
        <a:noFill/>
        <a:ln>
          <a:noFill/>
        </a:ln>
        <a:effectLst/>
      </c:spPr>
    </c:plotArea>
    <c:legend>
      <c:legendPos val="t"/>
      <c:layout/>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chart>
  <c:spPr>
    <a:noFill/>
    <a:ln w="9525" cap="flat" cmpd="sng" algn="ctr">
      <a:noFill/>
      <a:prstDash val="solid"/>
    </a:ln>
    <a:effectLst/>
  </c:spPr>
  <c:txPr>
    <a:bodyPr/>
    <a:lstStyle/>
    <a:p>
      <a:pPr>
        <a:defRPr sz="1800"/>
      </a:pPr>
      <a:endParaRPr lang="ru-RU"/>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ru-RU"/>
  <c:chart>
    <c:title>
      <c:tx>
        <c:rich>
          <a:bodyPr rot="0" spcFirstLastPara="1" vertOverflow="ellipsis" vert="horz" wrap="square" anchor="ctr" anchorCtr="1"/>
          <a:lstStyle/>
          <a:p>
            <a:pPr>
              <a:defRPr sz="2160" b="1" i="0" u="none" strike="noStrike" kern="1200" baseline="0">
                <a:solidFill>
                  <a:schemeClr val="tx1"/>
                </a:solidFill>
                <a:latin typeface="+mn-lt"/>
                <a:ea typeface="+mn-ea"/>
                <a:cs typeface="+mn-cs"/>
              </a:defRPr>
            </a:pPr>
            <a:r>
              <a:rPr lang="ru-RU" sz="1800" dirty="0" smtClean="0">
                <a:latin typeface="Times New Roman" panose="02020603050405020304" pitchFamily="18" charset="0"/>
                <a:cs typeface="Times New Roman" panose="02020603050405020304" pitchFamily="18" charset="0"/>
              </a:rPr>
              <a:t>Индекс поступления в учреждения высшего образования</a:t>
            </a:r>
            <a:endParaRPr lang="ru-RU" sz="1800" dirty="0">
              <a:latin typeface="Times New Roman" panose="02020603050405020304" pitchFamily="18" charset="0"/>
              <a:cs typeface="Times New Roman" panose="02020603050405020304" pitchFamily="18" charset="0"/>
            </a:endParaRPr>
          </a:p>
        </c:rich>
      </c:tx>
      <c:layout/>
      <c:spPr>
        <a:noFill/>
        <a:ln>
          <a:noFill/>
        </a:ln>
        <a:effectLst/>
      </c:spPr>
    </c:title>
    <c:plotArea>
      <c:layout/>
      <c:barChart>
        <c:barDir val="col"/>
        <c:grouping val="clustered"/>
        <c:ser>
          <c:idx val="0"/>
          <c:order val="0"/>
          <c:tx>
            <c:strRef>
              <c:f>Лист1!$B$1</c:f>
              <c:strCache>
                <c:ptCount val="1"/>
                <c:pt idx="0">
                  <c:v>2017</c:v>
                </c:pt>
              </c:strCache>
            </c:strRef>
          </c:tx>
          <c:spPr>
            <a:solidFill>
              <a:schemeClr val="accent2"/>
            </a:solidFill>
            <a:ln>
              <a:noFill/>
            </a:ln>
            <a:effectLst/>
          </c:spPr>
          <c:dPt>
            <c:idx val="8"/>
            <c:extLst xmlns:c16r2="http://schemas.microsoft.com/office/drawing/2015/06/chart">
              <c:ext xmlns:c16="http://schemas.microsoft.com/office/drawing/2014/chart" uri="{C3380CC4-5D6E-409C-BE32-E72D297353CC}">
                <c16:uniqueId val="{00000000-4F8E-44CC-BE3A-80AC07D4E1F2}"/>
              </c:ext>
            </c:extLst>
          </c:dPt>
          <c:dPt>
            <c:idx val="9"/>
            <c:extLst xmlns:c16r2="http://schemas.microsoft.com/office/drawing/2015/06/chart">
              <c:ext xmlns:c16="http://schemas.microsoft.com/office/drawing/2014/chart" uri="{C3380CC4-5D6E-409C-BE32-E72D297353CC}">
                <c16:uniqueId val="{00000001-4F8E-44CC-BE3A-80AC07D4E1F2}"/>
              </c:ext>
            </c:extLst>
          </c:dPt>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Орловская</c:v>
                </c:pt>
                <c:pt idx="1">
                  <c:v>Курская</c:v>
                </c:pt>
                <c:pt idx="2">
                  <c:v>Липецкая</c:v>
                </c:pt>
                <c:pt idx="3">
                  <c:v>Тамбовская</c:v>
                </c:pt>
                <c:pt idx="4">
                  <c:v>Москва</c:v>
                </c:pt>
                <c:pt idx="5">
                  <c:v>Калужская</c:v>
                </c:pt>
                <c:pt idx="6">
                  <c:v>Ивановская</c:v>
                </c:pt>
                <c:pt idx="7">
                  <c:v>Рязанская</c:v>
                </c:pt>
                <c:pt idx="8">
                  <c:v>Тульская</c:v>
                </c:pt>
                <c:pt idx="9">
                  <c:v>Белгородская</c:v>
                </c:pt>
                <c:pt idx="10">
                  <c:v>Брянская</c:v>
                </c:pt>
                <c:pt idx="11">
                  <c:v>Костромская</c:v>
                </c:pt>
                <c:pt idx="12">
                  <c:v>Московская</c:v>
                </c:pt>
                <c:pt idx="13">
                  <c:v>Воронежская</c:v>
                </c:pt>
                <c:pt idx="14">
                  <c:v>Смоленская</c:v>
                </c:pt>
                <c:pt idx="15">
                  <c:v>Владимирская</c:v>
                </c:pt>
                <c:pt idx="16">
                  <c:v>Ярославская</c:v>
                </c:pt>
                <c:pt idx="17">
                  <c:v>Тверская</c:v>
                </c:pt>
              </c:strCache>
            </c:strRef>
          </c:cat>
          <c:val>
            <c:numRef>
              <c:f>Лист1!$B$2:$B$19</c:f>
              <c:numCache>
                <c:formatCode>General</c:formatCode>
                <c:ptCount val="18"/>
                <c:pt idx="0">
                  <c:v>86.13</c:v>
                </c:pt>
                <c:pt idx="1">
                  <c:v>84.7</c:v>
                </c:pt>
                <c:pt idx="2">
                  <c:v>86.02</c:v>
                </c:pt>
                <c:pt idx="3">
                  <c:v>77.7</c:v>
                </c:pt>
                <c:pt idx="4">
                  <c:v>83.43</c:v>
                </c:pt>
                <c:pt idx="5">
                  <c:v>79.83</c:v>
                </c:pt>
                <c:pt idx="6">
                  <c:v>80.34</c:v>
                </c:pt>
                <c:pt idx="7">
                  <c:v>79.86</c:v>
                </c:pt>
                <c:pt idx="8">
                  <c:v>79.16</c:v>
                </c:pt>
                <c:pt idx="9">
                  <c:v>79.3</c:v>
                </c:pt>
                <c:pt idx="10">
                  <c:v>82.19</c:v>
                </c:pt>
                <c:pt idx="11">
                  <c:v>77.410000000000011</c:v>
                </c:pt>
                <c:pt idx="12">
                  <c:v>79.84</c:v>
                </c:pt>
                <c:pt idx="13">
                  <c:v>80.930000000000007</c:v>
                </c:pt>
                <c:pt idx="14">
                  <c:v>76.83</c:v>
                </c:pt>
                <c:pt idx="15">
                  <c:v>74.36999999999999</c:v>
                </c:pt>
                <c:pt idx="16">
                  <c:v>72.819999999999993</c:v>
                </c:pt>
                <c:pt idx="17">
                  <c:v>71.099999999999994</c:v>
                </c:pt>
              </c:numCache>
            </c:numRef>
          </c:val>
          <c:extLst xmlns:c16r2="http://schemas.microsoft.com/office/drawing/2015/06/chart">
            <c:ext xmlns:c16="http://schemas.microsoft.com/office/drawing/2014/chart" uri="{C3380CC4-5D6E-409C-BE32-E72D297353CC}">
              <c16:uniqueId val="{00000002-4F8E-44CC-BE3A-80AC07D4E1F2}"/>
            </c:ext>
          </c:extLst>
        </c:ser>
        <c:ser>
          <c:idx val="1"/>
          <c:order val="1"/>
          <c:tx>
            <c:strRef>
              <c:f>Лист1!$C$1</c:f>
              <c:strCache>
                <c:ptCount val="1"/>
                <c:pt idx="0">
                  <c:v>2018</c:v>
                </c:pt>
              </c:strCache>
            </c:strRef>
          </c:tx>
          <c:spPr>
            <a:solidFill>
              <a:schemeClr val="accent4"/>
            </a:solidFill>
            <a:ln>
              <a:noFill/>
            </a:ln>
            <a:effectLst/>
          </c:spPr>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Орловская</c:v>
                </c:pt>
                <c:pt idx="1">
                  <c:v>Курская</c:v>
                </c:pt>
                <c:pt idx="2">
                  <c:v>Липецкая</c:v>
                </c:pt>
                <c:pt idx="3">
                  <c:v>Тамбовская</c:v>
                </c:pt>
                <c:pt idx="4">
                  <c:v>Москва</c:v>
                </c:pt>
                <c:pt idx="5">
                  <c:v>Калужская</c:v>
                </c:pt>
                <c:pt idx="6">
                  <c:v>Ивановская</c:v>
                </c:pt>
                <c:pt idx="7">
                  <c:v>Рязанская</c:v>
                </c:pt>
                <c:pt idx="8">
                  <c:v>Тульская</c:v>
                </c:pt>
                <c:pt idx="9">
                  <c:v>Белгородская</c:v>
                </c:pt>
                <c:pt idx="10">
                  <c:v>Брянская</c:v>
                </c:pt>
                <c:pt idx="11">
                  <c:v>Костромская</c:v>
                </c:pt>
                <c:pt idx="12">
                  <c:v>Московская</c:v>
                </c:pt>
                <c:pt idx="13">
                  <c:v>Воронежская</c:v>
                </c:pt>
                <c:pt idx="14">
                  <c:v>Смоленская</c:v>
                </c:pt>
                <c:pt idx="15">
                  <c:v>Владимирская</c:v>
                </c:pt>
                <c:pt idx="16">
                  <c:v>Ярославская</c:v>
                </c:pt>
                <c:pt idx="17">
                  <c:v>Тверская</c:v>
                </c:pt>
              </c:strCache>
            </c:strRef>
          </c:cat>
          <c:val>
            <c:numRef>
              <c:f>Лист1!$C$2:$C$19</c:f>
              <c:numCache>
                <c:formatCode>General</c:formatCode>
                <c:ptCount val="18"/>
                <c:pt idx="0">
                  <c:v>75.86</c:v>
                </c:pt>
                <c:pt idx="1">
                  <c:v>74</c:v>
                </c:pt>
                <c:pt idx="2">
                  <c:v>73.09</c:v>
                </c:pt>
                <c:pt idx="3">
                  <c:v>71.540000000000006</c:v>
                </c:pt>
                <c:pt idx="4">
                  <c:v>70.75</c:v>
                </c:pt>
                <c:pt idx="5">
                  <c:v>70.179999999999993</c:v>
                </c:pt>
                <c:pt idx="6">
                  <c:v>69.92</c:v>
                </c:pt>
                <c:pt idx="7">
                  <c:v>69.36999999999999</c:v>
                </c:pt>
                <c:pt idx="8">
                  <c:v>68.910000000000011</c:v>
                </c:pt>
                <c:pt idx="9">
                  <c:v>68.5</c:v>
                </c:pt>
                <c:pt idx="10">
                  <c:v>66.900000000000006</c:v>
                </c:pt>
                <c:pt idx="11">
                  <c:v>65.81</c:v>
                </c:pt>
                <c:pt idx="12">
                  <c:v>64.95</c:v>
                </c:pt>
                <c:pt idx="13">
                  <c:v>64.069999999999993</c:v>
                </c:pt>
                <c:pt idx="14">
                  <c:v>63.33</c:v>
                </c:pt>
                <c:pt idx="15">
                  <c:v>61.730000000000004</c:v>
                </c:pt>
                <c:pt idx="16">
                  <c:v>61.08</c:v>
                </c:pt>
                <c:pt idx="17">
                  <c:v>60.68</c:v>
                </c:pt>
              </c:numCache>
            </c:numRef>
          </c:val>
          <c:extLst xmlns:c16r2="http://schemas.microsoft.com/office/drawing/2015/06/chart">
            <c:ext xmlns:c16="http://schemas.microsoft.com/office/drawing/2014/chart" uri="{C3380CC4-5D6E-409C-BE32-E72D297353CC}">
              <c16:uniqueId val="{00000003-4F8E-44CC-BE3A-80AC07D4E1F2}"/>
            </c:ext>
          </c:extLst>
        </c:ser>
        <c:dLbls/>
        <c:gapWidth val="75"/>
        <c:overlap val="-25"/>
        <c:axId val="135129728"/>
        <c:axId val="135131520"/>
      </c:barChart>
      <c:catAx>
        <c:axId val="135129728"/>
        <c:scaling>
          <c:orientation val="minMax"/>
        </c:scaling>
        <c:axPos val="b"/>
        <c:numFmt formatCode="General" sourceLinked="0"/>
        <c:maj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35131520"/>
        <c:crosses val="autoZero"/>
        <c:auto val="1"/>
        <c:lblAlgn val="ctr"/>
        <c:lblOffset val="100"/>
      </c:catAx>
      <c:valAx>
        <c:axId val="135131520"/>
        <c:scaling>
          <c:orientation val="minMax"/>
          <c:max val="100"/>
          <c:min val="0"/>
        </c:scaling>
        <c:delete val="1"/>
        <c:axPos val="l"/>
        <c:majorGridlines>
          <c:spPr>
            <a:ln w="9525" cap="flat" cmpd="sng" algn="ctr">
              <a:solidFill>
                <a:schemeClr val="tx1">
                  <a:tint val="75000"/>
                  <a:shade val="95000"/>
                  <a:satMod val="105000"/>
                </a:schemeClr>
              </a:solidFill>
              <a:prstDash val="solid"/>
              <a:round/>
            </a:ln>
            <a:effectLst/>
          </c:spPr>
        </c:majorGridlines>
        <c:numFmt formatCode="General" sourceLinked="1"/>
        <c:majorTickMark val="none"/>
        <c:tickLblPos val="none"/>
        <c:crossAx val="135129728"/>
        <c:crosses val="autoZero"/>
        <c:crossBetween val="between"/>
        <c:majorUnit val="100"/>
      </c:valAx>
      <c:spPr>
        <a:noFill/>
        <a:ln>
          <a:noFill/>
        </a:ln>
        <a:effectLst/>
      </c:spPr>
    </c:plotArea>
    <c:legend>
      <c:legendPos val="t"/>
      <c:layout>
        <c:manualLayout>
          <c:xMode val="edge"/>
          <c:yMode val="edge"/>
          <c:x val="0.84636516800172734"/>
          <c:y val="0"/>
          <c:w val="0.15289746961669901"/>
          <c:h val="0.11855916168985309"/>
        </c:manualLayout>
      </c:layout>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chart>
  <c:spPr>
    <a:noFill/>
    <a:ln w="9525" cap="flat" cmpd="sng" algn="ctr">
      <a:noFill/>
      <a:prstDash val="solid"/>
    </a:ln>
    <a:effectLst/>
  </c:spPr>
  <c:txPr>
    <a:bodyPr/>
    <a:lstStyle/>
    <a:p>
      <a:pPr>
        <a:defRPr sz="1800"/>
      </a:pPr>
      <a:endParaRPr lang="ru-RU"/>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lang val="ru-RU"/>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ru-RU" sz="1800" dirty="0" smtClean="0">
                <a:latin typeface="Times New Roman" panose="02020603050405020304" pitchFamily="18" charset="0"/>
                <a:cs typeface="Times New Roman" panose="02020603050405020304" pitchFamily="18" charset="0"/>
              </a:rPr>
              <a:t>Индекс поступления</a:t>
            </a:r>
            <a:r>
              <a:rPr lang="ru-RU" sz="1800" baseline="0" dirty="0" smtClean="0">
                <a:latin typeface="Times New Roman" panose="02020603050405020304" pitchFamily="18" charset="0"/>
                <a:cs typeface="Times New Roman" panose="02020603050405020304" pitchFamily="18" charset="0"/>
              </a:rPr>
              <a:t> в учреждения среднего профессионального образования</a:t>
            </a:r>
            <a:endParaRPr lang="ru-RU" sz="1800" dirty="0">
              <a:latin typeface="Times New Roman" panose="02020603050405020304" pitchFamily="18" charset="0"/>
              <a:cs typeface="Times New Roman" panose="02020603050405020304" pitchFamily="18" charset="0"/>
            </a:endParaRPr>
          </a:p>
        </c:rich>
      </c:tx>
      <c:layout/>
      <c:spPr>
        <a:noFill/>
        <a:ln>
          <a:noFill/>
        </a:ln>
        <a:effectLst/>
      </c:spPr>
    </c:title>
    <c:plotArea>
      <c:layout/>
      <c:barChart>
        <c:barDir val="col"/>
        <c:grouping val="clustered"/>
        <c:ser>
          <c:idx val="0"/>
          <c:order val="0"/>
          <c:tx>
            <c:strRef>
              <c:f>Лист1!$B$1</c:f>
              <c:strCache>
                <c:ptCount val="1"/>
                <c:pt idx="0">
                  <c:v>2017</c:v>
                </c:pt>
              </c:strCache>
            </c:strRef>
          </c:tx>
          <c:spPr>
            <a:solidFill>
              <a:schemeClr val="accent2"/>
            </a:solidFill>
            <a:ln>
              <a:noFill/>
            </a:ln>
            <a:effectLst/>
          </c:spPr>
          <c:dPt>
            <c:idx val="8"/>
            <c:extLst xmlns:c16r2="http://schemas.microsoft.com/office/drawing/2015/06/chart">
              <c:ext xmlns:c16="http://schemas.microsoft.com/office/drawing/2014/chart" uri="{C3380CC4-5D6E-409C-BE32-E72D297353CC}">
                <c16:uniqueId val="{00000000-9DF1-429F-91B1-171124BB179E}"/>
              </c:ext>
            </c:extLst>
          </c:dPt>
          <c:dPt>
            <c:idx val="9"/>
            <c:extLst xmlns:c16r2="http://schemas.microsoft.com/office/drawing/2015/06/chart">
              <c:ext xmlns:c16="http://schemas.microsoft.com/office/drawing/2014/chart" uri="{C3380CC4-5D6E-409C-BE32-E72D297353CC}">
                <c16:uniqueId val="{00000001-9DF1-429F-91B1-171124BB179E}"/>
              </c:ext>
            </c:extLst>
          </c:dPt>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dLblPos val="outEnd"/>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Тверская</c:v>
                </c:pt>
                <c:pt idx="1">
                  <c:v>Смоленская</c:v>
                </c:pt>
                <c:pt idx="2">
                  <c:v>Ярославская</c:v>
                </c:pt>
                <c:pt idx="3">
                  <c:v>Владимирская</c:v>
                </c:pt>
                <c:pt idx="4">
                  <c:v>Костромская</c:v>
                </c:pt>
                <c:pt idx="5">
                  <c:v>Тульская</c:v>
                </c:pt>
                <c:pt idx="6">
                  <c:v>Белгородская</c:v>
                </c:pt>
                <c:pt idx="7">
                  <c:v>Брянская</c:v>
                </c:pt>
                <c:pt idx="8">
                  <c:v>Ивановская</c:v>
                </c:pt>
                <c:pt idx="9">
                  <c:v>Рязанская</c:v>
                </c:pt>
                <c:pt idx="10">
                  <c:v>Воронежская</c:v>
                </c:pt>
                <c:pt idx="11">
                  <c:v>Тамбовская</c:v>
                </c:pt>
                <c:pt idx="12">
                  <c:v>Калужская</c:v>
                </c:pt>
                <c:pt idx="13">
                  <c:v>Курская</c:v>
                </c:pt>
                <c:pt idx="14">
                  <c:v>Московская</c:v>
                </c:pt>
                <c:pt idx="15">
                  <c:v>Липецкая</c:v>
                </c:pt>
                <c:pt idx="16">
                  <c:v>Орловская</c:v>
                </c:pt>
                <c:pt idx="17">
                  <c:v>г.Москва</c:v>
                </c:pt>
              </c:strCache>
            </c:strRef>
          </c:cat>
          <c:val>
            <c:numRef>
              <c:f>Лист1!$B$2:$B$19</c:f>
              <c:numCache>
                <c:formatCode>General</c:formatCode>
                <c:ptCount val="18"/>
                <c:pt idx="0">
                  <c:v>23.1</c:v>
                </c:pt>
                <c:pt idx="1">
                  <c:v>19.690000000000001</c:v>
                </c:pt>
                <c:pt idx="2">
                  <c:v>23.18</c:v>
                </c:pt>
                <c:pt idx="3">
                  <c:v>19.29</c:v>
                </c:pt>
                <c:pt idx="4">
                  <c:v>20.2</c:v>
                </c:pt>
                <c:pt idx="5">
                  <c:v>16.829999999999995</c:v>
                </c:pt>
                <c:pt idx="6">
                  <c:v>16.23</c:v>
                </c:pt>
                <c:pt idx="7">
                  <c:v>14.88</c:v>
                </c:pt>
                <c:pt idx="8">
                  <c:v>15.9</c:v>
                </c:pt>
                <c:pt idx="9">
                  <c:v>16.05</c:v>
                </c:pt>
                <c:pt idx="10">
                  <c:v>13.31</c:v>
                </c:pt>
                <c:pt idx="11">
                  <c:v>18.07</c:v>
                </c:pt>
                <c:pt idx="12">
                  <c:v>14.84</c:v>
                </c:pt>
                <c:pt idx="13">
                  <c:v>11.92</c:v>
                </c:pt>
                <c:pt idx="14">
                  <c:v>12.96</c:v>
                </c:pt>
                <c:pt idx="15">
                  <c:v>10.7</c:v>
                </c:pt>
                <c:pt idx="16">
                  <c:v>10.48</c:v>
                </c:pt>
                <c:pt idx="17">
                  <c:v>8.52</c:v>
                </c:pt>
              </c:numCache>
            </c:numRef>
          </c:val>
          <c:extLst xmlns:c16r2="http://schemas.microsoft.com/office/drawing/2015/06/chart">
            <c:ext xmlns:c16="http://schemas.microsoft.com/office/drawing/2014/chart" uri="{C3380CC4-5D6E-409C-BE32-E72D297353CC}">
              <c16:uniqueId val="{00000002-9DF1-429F-91B1-171124BB179E}"/>
            </c:ext>
          </c:extLst>
        </c:ser>
        <c:ser>
          <c:idx val="1"/>
          <c:order val="1"/>
          <c:tx>
            <c:strRef>
              <c:f>Лист1!$C$1</c:f>
              <c:strCache>
                <c:ptCount val="1"/>
                <c:pt idx="0">
                  <c:v>2018</c:v>
                </c:pt>
              </c:strCache>
            </c:strRef>
          </c:tx>
          <c:spPr>
            <a:solidFill>
              <a:schemeClr val="accent4"/>
            </a:solidFill>
            <a:ln>
              <a:noFill/>
            </a:ln>
            <a:effectLst/>
          </c:spPr>
          <c:dLbls>
            <c:spPr>
              <a:noFill/>
              <a:ln>
                <a:noFill/>
              </a:ln>
              <a:effectLst/>
            </c:spPr>
            <c:txPr>
              <a:bodyPr rot="-5400000" spcFirstLastPara="1" vertOverflow="ellipsis"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dLblPos val="outEnd"/>
            <c:showVal val="1"/>
            <c:extLst xmlns:c16r2="http://schemas.microsoft.com/office/drawing/2015/06/chart">
              <c:ext xmlns:c15="http://schemas.microsoft.com/office/drawing/2012/chart" uri="{CE6537A1-D6FC-4f65-9D91-7224C49458BB}">
                <c15:showLeaderLines val="0"/>
              </c:ext>
            </c:extLst>
          </c:dLbls>
          <c:cat>
            <c:strRef>
              <c:f>Лист1!$A$2:$A$19</c:f>
              <c:strCache>
                <c:ptCount val="18"/>
                <c:pt idx="0">
                  <c:v>Тверская</c:v>
                </c:pt>
                <c:pt idx="1">
                  <c:v>Смоленская</c:v>
                </c:pt>
                <c:pt idx="2">
                  <c:v>Ярославская</c:v>
                </c:pt>
                <c:pt idx="3">
                  <c:v>Владимирская</c:v>
                </c:pt>
                <c:pt idx="4">
                  <c:v>Костромская</c:v>
                </c:pt>
                <c:pt idx="5">
                  <c:v>Тульская</c:v>
                </c:pt>
                <c:pt idx="6">
                  <c:v>Белгородская</c:v>
                </c:pt>
                <c:pt idx="7">
                  <c:v>Брянская</c:v>
                </c:pt>
                <c:pt idx="8">
                  <c:v>Ивановская</c:v>
                </c:pt>
                <c:pt idx="9">
                  <c:v>Рязанская</c:v>
                </c:pt>
                <c:pt idx="10">
                  <c:v>Воронежская</c:v>
                </c:pt>
                <c:pt idx="11">
                  <c:v>Тамбовская</c:v>
                </c:pt>
                <c:pt idx="12">
                  <c:v>Калужская</c:v>
                </c:pt>
                <c:pt idx="13">
                  <c:v>Курская</c:v>
                </c:pt>
                <c:pt idx="14">
                  <c:v>Московская</c:v>
                </c:pt>
                <c:pt idx="15">
                  <c:v>Липецкая</c:v>
                </c:pt>
                <c:pt idx="16">
                  <c:v>Орловская</c:v>
                </c:pt>
                <c:pt idx="17">
                  <c:v>г.Москва</c:v>
                </c:pt>
              </c:strCache>
            </c:strRef>
          </c:cat>
          <c:val>
            <c:numRef>
              <c:f>Лист1!$C$2:$C$19</c:f>
              <c:numCache>
                <c:formatCode>General</c:formatCode>
                <c:ptCount val="18"/>
                <c:pt idx="0">
                  <c:v>23.439999999999998</c:v>
                </c:pt>
                <c:pt idx="1">
                  <c:v>21.09</c:v>
                </c:pt>
                <c:pt idx="2">
                  <c:v>20.67</c:v>
                </c:pt>
                <c:pt idx="3">
                  <c:v>18.93</c:v>
                </c:pt>
                <c:pt idx="4">
                  <c:v>18.7</c:v>
                </c:pt>
                <c:pt idx="5">
                  <c:v>17.7</c:v>
                </c:pt>
                <c:pt idx="6">
                  <c:v>16.84</c:v>
                </c:pt>
                <c:pt idx="7">
                  <c:v>16.09</c:v>
                </c:pt>
                <c:pt idx="8">
                  <c:v>15.59</c:v>
                </c:pt>
                <c:pt idx="9">
                  <c:v>15.54</c:v>
                </c:pt>
                <c:pt idx="10">
                  <c:v>15.08</c:v>
                </c:pt>
                <c:pt idx="11">
                  <c:v>14.97</c:v>
                </c:pt>
                <c:pt idx="12">
                  <c:v>13.360000000000001</c:v>
                </c:pt>
                <c:pt idx="13">
                  <c:v>13.29</c:v>
                </c:pt>
                <c:pt idx="14">
                  <c:v>12.3</c:v>
                </c:pt>
                <c:pt idx="15">
                  <c:v>11.55</c:v>
                </c:pt>
                <c:pt idx="16">
                  <c:v>11.39</c:v>
                </c:pt>
                <c:pt idx="17">
                  <c:v>2.7600000000000002</c:v>
                </c:pt>
              </c:numCache>
            </c:numRef>
          </c:val>
          <c:extLst xmlns:c16r2="http://schemas.microsoft.com/office/drawing/2015/06/chart">
            <c:ext xmlns:c16="http://schemas.microsoft.com/office/drawing/2014/chart" uri="{C3380CC4-5D6E-409C-BE32-E72D297353CC}">
              <c16:uniqueId val="{00000003-9DF1-429F-91B1-171124BB179E}"/>
            </c:ext>
          </c:extLst>
        </c:ser>
        <c:dLbls>
          <c:showVal val="1"/>
        </c:dLbls>
        <c:gapWidth val="75"/>
        <c:overlap val="-25"/>
        <c:axId val="135232512"/>
        <c:axId val="135234304"/>
      </c:barChart>
      <c:catAx>
        <c:axId val="135232512"/>
        <c:scaling>
          <c:orientation val="minMax"/>
        </c:scaling>
        <c:axPos val="b"/>
        <c:numFmt formatCode="General" sourceLinked="0"/>
        <c:maj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35234304"/>
        <c:crosses val="autoZero"/>
        <c:auto val="1"/>
        <c:lblAlgn val="ctr"/>
        <c:lblOffset val="100"/>
      </c:catAx>
      <c:valAx>
        <c:axId val="135234304"/>
        <c:scaling>
          <c:orientation val="minMax"/>
          <c:max val="50"/>
          <c:min val="0"/>
        </c:scaling>
        <c:axPos val="l"/>
        <c:majorGridlines>
          <c:spPr>
            <a:ln w="9525" cap="flat" cmpd="sng" algn="ctr">
              <a:solidFill>
                <a:schemeClr val="tx1">
                  <a:tint val="75000"/>
                  <a:shade val="95000"/>
                  <a:satMod val="105000"/>
                </a:schemeClr>
              </a:solidFill>
              <a:prstDash val="solid"/>
              <a:round/>
            </a:ln>
            <a:effectLst/>
          </c:spPr>
        </c:majorGridlines>
        <c:numFmt formatCode="General" sourceLinked="1"/>
        <c:majorTickMark val="none"/>
        <c:tickLblPos val="high"/>
        <c:spPr>
          <a:noFill/>
          <a:ln w="9525" cap="flat" cmpd="sng" algn="ctr">
            <a:no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35232512"/>
        <c:crosses val="autoZero"/>
        <c:crossBetween val="between"/>
        <c:majorUnit val="100"/>
      </c:valAx>
      <c:spPr>
        <a:noFill/>
        <a:ln>
          <a:noFill/>
        </a:ln>
        <a:effectLst/>
      </c:spPr>
    </c:plotArea>
    <c:plotVisOnly val="1"/>
    <c:dispBlanksAs val="gap"/>
  </c:chart>
  <c:spPr>
    <a:noFill/>
    <a:ln w="9525" cap="flat" cmpd="sng" algn="ctr">
      <a:noFill/>
      <a:prstDash val="solid"/>
    </a:ln>
    <a:effectLst/>
  </c:spPr>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c:chart>
    <c:title>
      <c:tx>
        <c:rich>
          <a:bodyPr/>
          <a:lstStyle/>
          <a:p>
            <a:pPr>
              <a:defRPr sz="1600"/>
            </a:pPr>
            <a:r>
              <a:rPr lang="ru-RU" sz="1600" dirty="0">
                <a:latin typeface="Times New Roman" pitchFamily="18" charset="0"/>
                <a:cs typeface="Times New Roman" pitchFamily="18" charset="0"/>
              </a:rPr>
              <a:t>количество двоек</a:t>
            </a:r>
          </a:p>
        </c:rich>
      </c:tx>
      <c:layout/>
    </c:title>
    <c:plotArea>
      <c:layout>
        <c:manualLayout>
          <c:layoutTarget val="inner"/>
          <c:xMode val="edge"/>
          <c:yMode val="edge"/>
          <c:x val="0.1153066977738894"/>
          <c:y val="0.13010181479609975"/>
          <c:w val="0.8751143433459706"/>
          <c:h val="0.32468896109640044"/>
        </c:manualLayout>
      </c:layout>
      <c:barChart>
        <c:barDir val="col"/>
        <c:grouping val="clustered"/>
        <c:ser>
          <c:idx val="0"/>
          <c:order val="0"/>
          <c:tx>
            <c:strRef>
              <c:f>Лист1!$B$1</c:f>
              <c:strCache>
                <c:ptCount val="1"/>
                <c:pt idx="0">
                  <c:v>количество двоек</c:v>
                </c:pt>
              </c:strCache>
            </c:strRef>
          </c:tx>
          <c:dPt>
            <c:idx val="2"/>
            <c:spPr>
              <a:solidFill>
                <a:srgbClr val="C00000"/>
              </a:solidFill>
            </c:spPr>
            <c:extLst xmlns:c16r2="http://schemas.microsoft.com/office/drawing/2015/06/chart">
              <c:ext xmlns:c16="http://schemas.microsoft.com/office/drawing/2014/chart" uri="{C3380CC4-5D6E-409C-BE32-E72D297353CC}">
                <c16:uniqueId val="{00000001-7A24-499F-A2D0-311E017B9564}"/>
              </c:ext>
            </c:extLst>
          </c:dPt>
          <c:dPt>
            <c:idx val="3"/>
            <c:spPr>
              <a:solidFill>
                <a:srgbClr val="C00000"/>
              </a:solidFill>
            </c:spPr>
            <c:extLst xmlns:c16r2="http://schemas.microsoft.com/office/drawing/2015/06/chart">
              <c:ext xmlns:c16="http://schemas.microsoft.com/office/drawing/2014/chart" uri="{C3380CC4-5D6E-409C-BE32-E72D297353CC}">
                <c16:uniqueId val="{00000003-7A24-499F-A2D0-311E017B9564}"/>
              </c:ext>
            </c:extLst>
          </c:dPt>
          <c:dPt>
            <c:idx val="6"/>
            <c:spPr>
              <a:solidFill>
                <a:srgbClr val="C00000"/>
              </a:solidFill>
            </c:spPr>
            <c:extLst xmlns:c16r2="http://schemas.microsoft.com/office/drawing/2015/06/chart">
              <c:ext xmlns:c16="http://schemas.microsoft.com/office/drawing/2014/chart" uri="{C3380CC4-5D6E-409C-BE32-E72D297353CC}">
                <c16:uniqueId val="{00000005-7A24-499F-A2D0-311E017B9564}"/>
              </c:ext>
            </c:extLst>
          </c:dPt>
          <c:dPt>
            <c:idx val="10"/>
            <c:spPr>
              <a:solidFill>
                <a:srgbClr val="C00000"/>
              </a:solidFill>
            </c:spPr>
            <c:extLst xmlns:c16r2="http://schemas.microsoft.com/office/drawing/2015/06/chart">
              <c:ext xmlns:c16="http://schemas.microsoft.com/office/drawing/2014/chart" uri="{C3380CC4-5D6E-409C-BE32-E72D297353CC}">
                <c16:uniqueId val="{00000007-7A24-499F-A2D0-311E017B9564}"/>
              </c:ext>
            </c:extLst>
          </c:dPt>
          <c:dLbls>
            <c:spPr>
              <a:noFill/>
              <a:ln>
                <a:noFill/>
              </a:ln>
              <a:effectLst/>
            </c:spPr>
            <c:txPr>
              <a:bodyPr/>
              <a:lstStyle/>
              <a:p>
                <a:pPr>
                  <a:defRPr sz="1400" b="1">
                    <a:latin typeface="Times New Roman" pitchFamily="18" charset="0"/>
                    <a:cs typeface="Times New Roman" pitchFamily="18" charset="0"/>
                  </a:defRPr>
                </a:pPr>
                <a:endParaRPr lang="ru-RU"/>
              </a:p>
            </c:txPr>
            <c:showVal val="1"/>
            <c:extLst xmlns:c16r2="http://schemas.microsoft.com/office/drawing/2015/06/chart">
              <c:ext xmlns:c15="http://schemas.microsoft.com/office/drawing/2012/chart" uri="{CE6537A1-D6FC-4f65-9D91-7224C49458BB}">
                <c15:layout/>
                <c15:showLeaderLines val="0"/>
              </c:ext>
            </c:extLst>
          </c:dLbls>
          <c:cat>
            <c:strRef>
              <c:f>Лист1!$A$2:$A$26</c:f>
              <c:strCache>
                <c:ptCount val="24"/>
                <c:pt idx="0">
                  <c:v>г.Вышний Волочек</c:v>
                </c:pt>
                <c:pt idx="1">
                  <c:v>г.Ржев</c:v>
                </c:pt>
                <c:pt idx="2">
                  <c:v>г.Тверь</c:v>
                </c:pt>
                <c:pt idx="3">
                  <c:v>город Торжок</c:v>
                </c:pt>
                <c:pt idx="4">
                  <c:v>Андреапольский район</c:v>
                </c:pt>
                <c:pt idx="5">
                  <c:v>Бежецкий район</c:v>
                </c:pt>
                <c:pt idx="6">
                  <c:v>Бологовский район</c:v>
                </c:pt>
                <c:pt idx="7">
                  <c:v>Весьегонский район</c:v>
                </c:pt>
                <c:pt idx="8">
                  <c:v>Западнодвинский район</c:v>
                </c:pt>
                <c:pt idx="9">
                  <c:v>Зубцовский район</c:v>
                </c:pt>
                <c:pt idx="10">
                  <c:v>Калининский район</c:v>
                </c:pt>
                <c:pt idx="11">
                  <c:v>Кесовогорский район</c:v>
                </c:pt>
                <c:pt idx="12">
                  <c:v>Кимрский район</c:v>
                </c:pt>
                <c:pt idx="13">
                  <c:v>Конаковский район</c:v>
                </c:pt>
                <c:pt idx="14">
                  <c:v>Краснохолмский район</c:v>
                </c:pt>
                <c:pt idx="15">
                  <c:v>Максатихинский район</c:v>
                </c:pt>
                <c:pt idx="16">
                  <c:v>Нелидовский городской округ</c:v>
                </c:pt>
                <c:pt idx="17">
                  <c:v>Осташковский городской округ</c:v>
                </c:pt>
                <c:pt idx="18">
                  <c:v>Рамешковский район</c:v>
                </c:pt>
                <c:pt idx="19">
                  <c:v>Сонковский район</c:v>
                </c:pt>
                <c:pt idx="20">
                  <c:v>Старицкий район</c:v>
                </c:pt>
                <c:pt idx="21">
                  <c:v>Торжокский район</c:v>
                </c:pt>
                <c:pt idx="22">
                  <c:v>Торопецкий район</c:v>
                </c:pt>
                <c:pt idx="23">
                  <c:v>ЗАТО  Озерный</c:v>
                </c:pt>
              </c:strCache>
            </c:strRef>
          </c:cat>
          <c:val>
            <c:numRef>
              <c:f>Лист1!$B$2:$B$26</c:f>
              <c:numCache>
                <c:formatCode>General</c:formatCode>
                <c:ptCount val="25"/>
                <c:pt idx="0">
                  <c:v>2</c:v>
                </c:pt>
                <c:pt idx="1">
                  <c:v>1</c:v>
                </c:pt>
                <c:pt idx="2">
                  <c:v>65</c:v>
                </c:pt>
                <c:pt idx="3">
                  <c:v>13</c:v>
                </c:pt>
                <c:pt idx="4">
                  <c:v>5</c:v>
                </c:pt>
                <c:pt idx="5">
                  <c:v>3</c:v>
                </c:pt>
                <c:pt idx="6">
                  <c:v>9</c:v>
                </c:pt>
                <c:pt idx="7">
                  <c:v>3</c:v>
                </c:pt>
                <c:pt idx="8">
                  <c:v>7</c:v>
                </c:pt>
                <c:pt idx="9">
                  <c:v>3</c:v>
                </c:pt>
                <c:pt idx="10">
                  <c:v>10</c:v>
                </c:pt>
                <c:pt idx="11">
                  <c:v>2</c:v>
                </c:pt>
                <c:pt idx="12">
                  <c:v>1</c:v>
                </c:pt>
                <c:pt idx="13">
                  <c:v>7</c:v>
                </c:pt>
                <c:pt idx="14">
                  <c:v>1</c:v>
                </c:pt>
                <c:pt idx="15">
                  <c:v>1</c:v>
                </c:pt>
                <c:pt idx="16">
                  <c:v>1</c:v>
                </c:pt>
                <c:pt idx="17">
                  <c:v>4</c:v>
                </c:pt>
                <c:pt idx="18">
                  <c:v>3</c:v>
                </c:pt>
                <c:pt idx="19">
                  <c:v>5</c:v>
                </c:pt>
                <c:pt idx="20">
                  <c:v>4</c:v>
                </c:pt>
                <c:pt idx="21">
                  <c:v>3</c:v>
                </c:pt>
                <c:pt idx="22">
                  <c:v>5</c:v>
                </c:pt>
                <c:pt idx="23">
                  <c:v>1</c:v>
                </c:pt>
              </c:numCache>
            </c:numRef>
          </c:val>
          <c:extLst xmlns:c16r2="http://schemas.microsoft.com/office/drawing/2015/06/chart">
            <c:ext xmlns:c16="http://schemas.microsoft.com/office/drawing/2014/chart" uri="{C3380CC4-5D6E-409C-BE32-E72D297353CC}">
              <c16:uniqueId val="{00000008-7A24-499F-A2D0-311E017B9564}"/>
            </c:ext>
          </c:extLst>
        </c:ser>
        <c:dLbls/>
        <c:axId val="96542080"/>
        <c:axId val="96548352"/>
      </c:barChart>
      <c:catAx>
        <c:axId val="96542080"/>
        <c:scaling>
          <c:orientation val="minMax"/>
        </c:scaling>
        <c:axPos val="b"/>
        <c:numFmt formatCode="General" sourceLinked="0"/>
        <c:tickLblPos val="nextTo"/>
        <c:txPr>
          <a:bodyPr/>
          <a:lstStyle/>
          <a:p>
            <a:pPr>
              <a:defRPr sz="1400" b="1">
                <a:latin typeface="Times New Roman" pitchFamily="18" charset="0"/>
                <a:cs typeface="Times New Roman" pitchFamily="18" charset="0"/>
              </a:defRPr>
            </a:pPr>
            <a:endParaRPr lang="ru-RU"/>
          </a:p>
        </c:txPr>
        <c:crossAx val="96548352"/>
        <c:crosses val="autoZero"/>
        <c:auto val="1"/>
        <c:lblAlgn val="ctr"/>
        <c:lblOffset val="100"/>
      </c:catAx>
      <c:valAx>
        <c:axId val="96548352"/>
        <c:scaling>
          <c:orientation val="minMax"/>
        </c:scaling>
        <c:delete val="1"/>
        <c:axPos val="l"/>
        <c:majorGridlines/>
        <c:numFmt formatCode="General" sourceLinked="1"/>
        <c:tickLblPos val="none"/>
        <c:crossAx val="96542080"/>
        <c:crosses val="autoZero"/>
        <c:crossBetween val="between"/>
      </c:valAx>
    </c:plotArea>
    <c:plotVisOnly val="1"/>
    <c:dispBlanksAs val="gap"/>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c:chart>
    <c:autoTitleDeleted val="1"/>
    <c:plotArea>
      <c:layout/>
      <c:barChart>
        <c:barDir val="col"/>
        <c:grouping val="clustered"/>
        <c:ser>
          <c:idx val="0"/>
          <c:order val="0"/>
          <c:tx>
            <c:strRef>
              <c:f>Лист1!$B$1</c:f>
              <c:strCache>
                <c:ptCount val="1"/>
                <c:pt idx="0">
                  <c:v>Ряд 1</c:v>
                </c:pt>
              </c:strCache>
            </c:strRef>
          </c:tx>
          <c:dPt>
            <c:idx val="0"/>
            <c:spPr>
              <a:solidFill>
                <a:srgbClr val="C00000"/>
              </a:solidFill>
            </c:spPr>
            <c:extLst xmlns:c16r2="http://schemas.microsoft.com/office/drawing/2015/06/chart">
              <c:ext xmlns:c16="http://schemas.microsoft.com/office/drawing/2014/chart" uri="{C3380CC4-5D6E-409C-BE32-E72D297353CC}">
                <c16:uniqueId val="{00000001-142A-4851-8683-91AB7620C90E}"/>
              </c:ext>
            </c:extLst>
          </c:dPt>
          <c:dPt>
            <c:idx val="1"/>
            <c:spPr>
              <a:solidFill>
                <a:srgbClr val="C00000"/>
              </a:solidFill>
            </c:spPr>
            <c:extLst xmlns:c16r2="http://schemas.microsoft.com/office/drawing/2015/06/chart">
              <c:ext xmlns:c16="http://schemas.microsoft.com/office/drawing/2014/chart" uri="{C3380CC4-5D6E-409C-BE32-E72D297353CC}">
                <c16:uniqueId val="{00000003-142A-4851-8683-91AB7620C90E}"/>
              </c:ext>
            </c:extLst>
          </c:dPt>
          <c:dPt>
            <c:idx val="2"/>
            <c:spPr>
              <a:solidFill>
                <a:srgbClr val="C00000"/>
              </a:solidFill>
            </c:spPr>
            <c:extLst xmlns:c16r2="http://schemas.microsoft.com/office/drawing/2015/06/chart">
              <c:ext xmlns:c16="http://schemas.microsoft.com/office/drawing/2014/chart" uri="{C3380CC4-5D6E-409C-BE32-E72D297353CC}">
                <c16:uniqueId val="{00000005-142A-4851-8683-91AB7620C90E}"/>
              </c:ext>
            </c:extLst>
          </c:dPt>
          <c:dPt>
            <c:idx val="3"/>
            <c:spPr>
              <a:solidFill>
                <a:srgbClr val="C00000"/>
              </a:solidFill>
            </c:spPr>
            <c:extLst xmlns:c16r2="http://schemas.microsoft.com/office/drawing/2015/06/chart">
              <c:ext xmlns:c16="http://schemas.microsoft.com/office/drawing/2014/chart" uri="{C3380CC4-5D6E-409C-BE32-E72D297353CC}">
                <c16:uniqueId val="{00000007-142A-4851-8683-91AB7620C90E}"/>
              </c:ext>
            </c:extLst>
          </c:dPt>
          <c:dPt>
            <c:idx val="4"/>
            <c:spPr>
              <a:solidFill>
                <a:srgbClr val="C00000"/>
              </a:solidFill>
            </c:spPr>
            <c:extLst xmlns:c16r2="http://schemas.microsoft.com/office/drawing/2015/06/chart">
              <c:ext xmlns:c16="http://schemas.microsoft.com/office/drawing/2014/chart" uri="{C3380CC4-5D6E-409C-BE32-E72D297353CC}">
                <c16:uniqueId val="{00000009-142A-4851-8683-91AB7620C90E}"/>
              </c:ext>
            </c:extLst>
          </c:dPt>
          <c:dPt>
            <c:idx val="5"/>
            <c:spPr>
              <a:solidFill>
                <a:srgbClr val="C00000"/>
              </a:solidFill>
            </c:spPr>
            <c:extLst xmlns:c16r2="http://schemas.microsoft.com/office/drawing/2015/06/chart">
              <c:ext xmlns:c16="http://schemas.microsoft.com/office/drawing/2014/chart" uri="{C3380CC4-5D6E-409C-BE32-E72D297353CC}">
                <c16:uniqueId val="{0000000B-142A-4851-8683-91AB7620C90E}"/>
              </c:ext>
            </c:extLst>
          </c:dPt>
          <c:dPt>
            <c:idx val="19"/>
            <c:spPr>
              <a:solidFill>
                <a:srgbClr val="002060"/>
              </a:solidFill>
            </c:spPr>
            <c:extLst xmlns:c16r2="http://schemas.microsoft.com/office/drawing/2015/06/chart">
              <c:ext xmlns:c16="http://schemas.microsoft.com/office/drawing/2014/chart" uri="{C3380CC4-5D6E-409C-BE32-E72D297353CC}">
                <c16:uniqueId val="{0000000D-142A-4851-8683-91AB7620C90E}"/>
              </c:ext>
            </c:extLst>
          </c:dPt>
          <c:dPt>
            <c:idx val="20"/>
            <c:spPr>
              <a:solidFill>
                <a:srgbClr val="002060"/>
              </a:solidFill>
            </c:spPr>
            <c:extLst xmlns:c16r2="http://schemas.microsoft.com/office/drawing/2015/06/chart">
              <c:ext xmlns:c16="http://schemas.microsoft.com/office/drawing/2014/chart" uri="{C3380CC4-5D6E-409C-BE32-E72D297353CC}">
                <c16:uniqueId val="{0000000F-142A-4851-8683-91AB7620C90E}"/>
              </c:ext>
            </c:extLst>
          </c:dPt>
          <c:dPt>
            <c:idx val="21"/>
            <c:spPr>
              <a:solidFill>
                <a:srgbClr val="002060"/>
              </a:solidFill>
            </c:spPr>
            <c:extLst xmlns:c16r2="http://schemas.microsoft.com/office/drawing/2015/06/chart">
              <c:ext xmlns:c16="http://schemas.microsoft.com/office/drawing/2014/chart" uri="{C3380CC4-5D6E-409C-BE32-E72D297353CC}">
                <c16:uniqueId val="{00000011-142A-4851-8683-91AB7620C90E}"/>
              </c:ext>
            </c:extLst>
          </c:dPt>
          <c:dPt>
            <c:idx val="22"/>
            <c:spPr>
              <a:solidFill>
                <a:srgbClr val="002060"/>
              </a:solidFill>
            </c:spPr>
            <c:extLst xmlns:c16r2="http://schemas.microsoft.com/office/drawing/2015/06/chart">
              <c:ext xmlns:c16="http://schemas.microsoft.com/office/drawing/2014/chart" uri="{C3380CC4-5D6E-409C-BE32-E72D297353CC}">
                <c16:uniqueId val="{00000013-142A-4851-8683-91AB7620C90E}"/>
              </c:ext>
            </c:extLst>
          </c:dPt>
          <c:dPt>
            <c:idx val="23"/>
            <c:spPr>
              <a:solidFill>
                <a:srgbClr val="002060"/>
              </a:solidFill>
            </c:spPr>
            <c:extLst xmlns:c16r2="http://schemas.microsoft.com/office/drawing/2015/06/chart">
              <c:ext xmlns:c16="http://schemas.microsoft.com/office/drawing/2014/chart" uri="{C3380CC4-5D6E-409C-BE32-E72D297353CC}">
                <c16:uniqueId val="{00000015-142A-4851-8683-91AB7620C90E}"/>
              </c:ext>
            </c:extLst>
          </c:dPt>
          <c:dLbls>
            <c:spPr>
              <a:noFill/>
              <a:ln>
                <a:noFill/>
              </a:ln>
              <a:effectLst/>
            </c:spPr>
            <c:txPr>
              <a:bodyPr/>
              <a:lstStyle/>
              <a:p>
                <a:pPr>
                  <a:defRPr sz="1400" b="1">
                    <a:latin typeface="Times New Roman" pitchFamily="18" charset="0"/>
                    <a:cs typeface="Times New Roman" pitchFamily="18" charset="0"/>
                  </a:defRPr>
                </a:pPr>
                <a:endParaRPr lang="ru-RU"/>
              </a:p>
            </c:txPr>
            <c:showVal val="1"/>
            <c:extLst xmlns:c16r2="http://schemas.microsoft.com/office/drawing/2015/06/chart">
              <c:ext xmlns:c15="http://schemas.microsoft.com/office/drawing/2012/chart" uri="{CE6537A1-D6FC-4f65-9D91-7224C49458BB}">
                <c15:layout/>
                <c15:showLeaderLines val="0"/>
              </c:ext>
            </c:extLst>
          </c:dLbls>
          <c:cat>
            <c:strRef>
              <c:f>Лист1!$A$2:$A$25</c:f>
              <c:strCache>
                <c:ptCount val="24"/>
                <c:pt idx="0">
                  <c:v>Сонковский район</c:v>
                </c:pt>
                <c:pt idx="1">
                  <c:v>Андреапольский район</c:v>
                </c:pt>
                <c:pt idx="2">
                  <c:v>Западнодвинский район</c:v>
                </c:pt>
                <c:pt idx="3">
                  <c:v>Рамешковский район</c:v>
                </c:pt>
                <c:pt idx="4">
                  <c:v>город Торжок</c:v>
                </c:pt>
                <c:pt idx="5">
                  <c:v>Весьегонский район</c:v>
                </c:pt>
                <c:pt idx="6">
                  <c:v>Калининский район</c:v>
                </c:pt>
                <c:pt idx="7">
                  <c:v>Бологовский район</c:v>
                </c:pt>
                <c:pt idx="8">
                  <c:v>Старицкий район</c:v>
                </c:pt>
                <c:pt idx="9">
                  <c:v>Торжокский район</c:v>
                </c:pt>
                <c:pt idx="10">
                  <c:v>Торопецкий район</c:v>
                </c:pt>
                <c:pt idx="11">
                  <c:v>Кесовогорский район</c:v>
                </c:pt>
                <c:pt idx="12">
                  <c:v>Зубцовский район</c:v>
                </c:pt>
                <c:pt idx="13">
                  <c:v>Осташковский городской округ</c:v>
                </c:pt>
                <c:pt idx="14">
                  <c:v>г.Тверь</c:v>
                </c:pt>
                <c:pt idx="15">
                  <c:v>Кимрский район</c:v>
                </c:pt>
                <c:pt idx="16">
                  <c:v>Краснохолмский район</c:v>
                </c:pt>
                <c:pt idx="17">
                  <c:v>Бежецкий район</c:v>
                </c:pt>
                <c:pt idx="18">
                  <c:v>Конаковский район</c:v>
                </c:pt>
                <c:pt idx="19">
                  <c:v>ЗАТО  Озерный</c:v>
                </c:pt>
                <c:pt idx="20">
                  <c:v>Максатихинский район</c:v>
                </c:pt>
                <c:pt idx="21">
                  <c:v>Нелидовский городской округ</c:v>
                </c:pt>
                <c:pt idx="22">
                  <c:v>г.Вышний Волочек</c:v>
                </c:pt>
                <c:pt idx="23">
                  <c:v>г.Ржев</c:v>
                </c:pt>
              </c:strCache>
            </c:strRef>
          </c:cat>
          <c:val>
            <c:numRef>
              <c:f>Лист1!$B$2:$B$25</c:f>
              <c:numCache>
                <c:formatCode>General</c:formatCode>
                <c:ptCount val="24"/>
                <c:pt idx="0">
                  <c:v>6.4</c:v>
                </c:pt>
                <c:pt idx="1">
                  <c:v>4.8</c:v>
                </c:pt>
                <c:pt idx="2">
                  <c:v>4.5</c:v>
                </c:pt>
                <c:pt idx="3">
                  <c:v>3.4</c:v>
                </c:pt>
                <c:pt idx="4">
                  <c:v>3.3</c:v>
                </c:pt>
                <c:pt idx="5">
                  <c:v>3.3</c:v>
                </c:pt>
                <c:pt idx="6">
                  <c:v>2.9</c:v>
                </c:pt>
                <c:pt idx="7">
                  <c:v>2.6</c:v>
                </c:pt>
                <c:pt idx="8">
                  <c:v>2.2999999999999998</c:v>
                </c:pt>
                <c:pt idx="9">
                  <c:v>2.2999999999999998</c:v>
                </c:pt>
                <c:pt idx="10">
                  <c:v>2.2999999999999998</c:v>
                </c:pt>
                <c:pt idx="11">
                  <c:v>2</c:v>
                </c:pt>
                <c:pt idx="12">
                  <c:v>1.9000000000000001</c:v>
                </c:pt>
                <c:pt idx="13">
                  <c:v>1.8</c:v>
                </c:pt>
                <c:pt idx="14">
                  <c:v>1.6</c:v>
                </c:pt>
                <c:pt idx="15">
                  <c:v>1.4</c:v>
                </c:pt>
                <c:pt idx="16">
                  <c:v>1.3</c:v>
                </c:pt>
                <c:pt idx="17">
                  <c:v>1.1000000000000001</c:v>
                </c:pt>
                <c:pt idx="18">
                  <c:v>0.9</c:v>
                </c:pt>
                <c:pt idx="19">
                  <c:v>0.8</c:v>
                </c:pt>
                <c:pt idx="20">
                  <c:v>0.60000000000000009</c:v>
                </c:pt>
                <c:pt idx="21">
                  <c:v>0.4</c:v>
                </c:pt>
                <c:pt idx="22">
                  <c:v>0.4</c:v>
                </c:pt>
                <c:pt idx="23">
                  <c:v>0.2</c:v>
                </c:pt>
              </c:numCache>
            </c:numRef>
          </c:val>
          <c:extLst xmlns:c16r2="http://schemas.microsoft.com/office/drawing/2015/06/chart">
            <c:ext xmlns:c16="http://schemas.microsoft.com/office/drawing/2014/chart" uri="{C3380CC4-5D6E-409C-BE32-E72D297353CC}">
              <c16:uniqueId val="{00000016-142A-4851-8683-91AB7620C90E}"/>
            </c:ext>
          </c:extLst>
        </c:ser>
        <c:dLbls/>
        <c:axId val="96524928"/>
        <c:axId val="96530816"/>
      </c:barChart>
      <c:catAx>
        <c:axId val="96524928"/>
        <c:scaling>
          <c:orientation val="minMax"/>
        </c:scaling>
        <c:axPos val="b"/>
        <c:numFmt formatCode="General" sourceLinked="0"/>
        <c:tickLblPos val="nextTo"/>
        <c:txPr>
          <a:bodyPr/>
          <a:lstStyle/>
          <a:p>
            <a:pPr>
              <a:defRPr sz="1200" b="1">
                <a:latin typeface="Times New Roman" pitchFamily="18" charset="0"/>
                <a:cs typeface="Times New Roman" pitchFamily="18" charset="0"/>
              </a:defRPr>
            </a:pPr>
            <a:endParaRPr lang="ru-RU"/>
          </a:p>
        </c:txPr>
        <c:crossAx val="96530816"/>
        <c:crosses val="autoZero"/>
        <c:auto val="1"/>
        <c:lblAlgn val="ctr"/>
        <c:lblOffset val="100"/>
      </c:catAx>
      <c:valAx>
        <c:axId val="96530816"/>
        <c:scaling>
          <c:orientation val="minMax"/>
        </c:scaling>
        <c:delete val="1"/>
        <c:axPos val="l"/>
        <c:majorGridlines>
          <c:spPr>
            <a:ln>
              <a:noFill/>
            </a:ln>
          </c:spPr>
        </c:majorGridlines>
        <c:numFmt formatCode="General" sourceLinked="1"/>
        <c:tickLblPos val="none"/>
        <c:crossAx val="96524928"/>
        <c:crosses val="autoZero"/>
        <c:crossBetween val="between"/>
      </c:valAx>
    </c:plotArea>
    <c:plotVisOnly val="1"/>
    <c:dispBlanksAs val="gap"/>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c:chart>
    <c:plotArea>
      <c:layout>
        <c:manualLayout>
          <c:layoutTarget val="inner"/>
          <c:xMode val="edge"/>
          <c:yMode val="edge"/>
          <c:x val="6.2685375836543156E-2"/>
          <c:y val="0"/>
          <c:w val="0.85985261113383915"/>
          <c:h val="0.48516021367996154"/>
        </c:manualLayout>
      </c:layout>
      <c:barChart>
        <c:barDir val="col"/>
        <c:grouping val="clustered"/>
        <c:ser>
          <c:idx val="0"/>
          <c:order val="0"/>
          <c:tx>
            <c:strRef>
              <c:f>Лист1!$B$1</c:f>
              <c:strCache>
                <c:ptCount val="1"/>
                <c:pt idx="0">
                  <c:v>три "2"</c:v>
                </c:pt>
              </c:strCache>
            </c:strRef>
          </c:tx>
          <c:spPr>
            <a:solidFill>
              <a:schemeClr val="accent2">
                <a:lumMod val="75000"/>
              </a:schemeClr>
            </a:solidFill>
          </c:spPr>
          <c:dLbls>
            <c:spPr>
              <a:noFill/>
              <a:ln>
                <a:noFill/>
              </a:ln>
              <a:effectLst/>
            </c:spPr>
            <c:showVal val="1"/>
            <c:extLst xmlns:c16r2="http://schemas.microsoft.com/office/drawing/2015/06/chart">
              <c:ext xmlns:c15="http://schemas.microsoft.com/office/drawing/2012/chart" uri="{CE6537A1-D6FC-4f65-9D91-7224C49458BB}">
                <c15:layout/>
                <c15:showLeaderLines val="0"/>
              </c:ext>
            </c:extLst>
          </c:dLbls>
          <c:cat>
            <c:strRef>
              <c:f>Лист1!$A$2:$A$11</c:f>
              <c:strCache>
                <c:ptCount val="10"/>
                <c:pt idx="0">
                  <c:v>г. Тверь</c:v>
                </c:pt>
                <c:pt idx="1">
                  <c:v>Андреапольский</c:v>
                </c:pt>
                <c:pt idx="2">
                  <c:v>Бежецкий </c:v>
                </c:pt>
                <c:pt idx="3">
                  <c:v>Весьегонский</c:v>
                </c:pt>
                <c:pt idx="4">
                  <c:v>Западнодвинский</c:v>
                </c:pt>
                <c:pt idx="5">
                  <c:v>Зубцовский</c:v>
                </c:pt>
                <c:pt idx="6">
                  <c:v>Рамешковский</c:v>
                </c:pt>
                <c:pt idx="7">
                  <c:v>Сонковский</c:v>
                </c:pt>
                <c:pt idx="8">
                  <c:v>Торжокский</c:v>
                </c:pt>
                <c:pt idx="9">
                  <c:v>Торопецкий</c:v>
                </c:pt>
              </c:strCache>
            </c:strRef>
          </c:cat>
          <c:val>
            <c:numRef>
              <c:f>Лист1!$B$2:$B$11</c:f>
              <c:numCache>
                <c:formatCode>General</c:formatCode>
                <c:ptCount val="10"/>
                <c:pt idx="0">
                  <c:v>18</c:v>
                </c:pt>
                <c:pt idx="1">
                  <c:v>3</c:v>
                </c:pt>
                <c:pt idx="2">
                  <c:v>1</c:v>
                </c:pt>
                <c:pt idx="3">
                  <c:v>1</c:v>
                </c:pt>
                <c:pt idx="4">
                  <c:v>3</c:v>
                </c:pt>
                <c:pt idx="5">
                  <c:v>1</c:v>
                </c:pt>
                <c:pt idx="6">
                  <c:v>1</c:v>
                </c:pt>
                <c:pt idx="7">
                  <c:v>3</c:v>
                </c:pt>
                <c:pt idx="8">
                  <c:v>2</c:v>
                </c:pt>
                <c:pt idx="9">
                  <c:v>2</c:v>
                </c:pt>
              </c:numCache>
            </c:numRef>
          </c:val>
          <c:extLst xmlns:c16r2="http://schemas.microsoft.com/office/drawing/2015/06/chart">
            <c:ext xmlns:c16="http://schemas.microsoft.com/office/drawing/2014/chart" uri="{C3380CC4-5D6E-409C-BE32-E72D297353CC}">
              <c16:uniqueId val="{00000000-1496-42A9-8B1E-9545C140A917}"/>
            </c:ext>
          </c:extLst>
        </c:ser>
        <c:ser>
          <c:idx val="1"/>
          <c:order val="1"/>
          <c:tx>
            <c:strRef>
              <c:f>Лист1!$C$1</c:f>
              <c:strCache>
                <c:ptCount val="1"/>
                <c:pt idx="0">
                  <c:v>четыре "2"</c:v>
                </c:pt>
              </c:strCache>
            </c:strRef>
          </c:tx>
          <c:spPr>
            <a:solidFill>
              <a:srgbClr val="C00000"/>
            </a:solidFill>
          </c:spPr>
          <c:dLbls>
            <c:spPr>
              <a:noFill/>
              <a:ln>
                <a:noFill/>
              </a:ln>
              <a:effectLst/>
            </c:spPr>
            <c:showVal val="1"/>
            <c:extLst xmlns:c16r2="http://schemas.microsoft.com/office/drawing/2015/06/chart">
              <c:ext xmlns:c15="http://schemas.microsoft.com/office/drawing/2012/chart" uri="{CE6537A1-D6FC-4f65-9D91-7224C49458BB}">
                <c15:layout/>
                <c15:showLeaderLines val="0"/>
              </c:ext>
            </c:extLst>
          </c:dLbls>
          <c:cat>
            <c:strRef>
              <c:f>Лист1!$A$2:$A$11</c:f>
              <c:strCache>
                <c:ptCount val="10"/>
                <c:pt idx="0">
                  <c:v>г. Тверь</c:v>
                </c:pt>
                <c:pt idx="1">
                  <c:v>Андреапольский</c:v>
                </c:pt>
                <c:pt idx="2">
                  <c:v>Бежецкий </c:v>
                </c:pt>
                <c:pt idx="3">
                  <c:v>Весьегонский</c:v>
                </c:pt>
                <c:pt idx="4">
                  <c:v>Западнодвинский</c:v>
                </c:pt>
                <c:pt idx="5">
                  <c:v>Зубцовский</c:v>
                </c:pt>
                <c:pt idx="6">
                  <c:v>Рамешковский</c:v>
                </c:pt>
                <c:pt idx="7">
                  <c:v>Сонковский</c:v>
                </c:pt>
                <c:pt idx="8">
                  <c:v>Торжокский</c:v>
                </c:pt>
                <c:pt idx="9">
                  <c:v>Торопецкий</c:v>
                </c:pt>
              </c:strCache>
            </c:strRef>
          </c:cat>
          <c:val>
            <c:numRef>
              <c:f>Лист1!$C$2:$C$11</c:f>
              <c:numCache>
                <c:formatCode>General</c:formatCode>
                <c:ptCount val="10"/>
                <c:pt idx="0">
                  <c:v>3</c:v>
                </c:pt>
                <c:pt idx="1">
                  <c:v>2</c:v>
                </c:pt>
                <c:pt idx="2">
                  <c:v>1</c:v>
                </c:pt>
                <c:pt idx="3">
                  <c:v>2</c:v>
                </c:pt>
                <c:pt idx="4">
                  <c:v>2</c:v>
                </c:pt>
                <c:pt idx="5">
                  <c:v>2</c:v>
                </c:pt>
                <c:pt idx="6">
                  <c:v>1</c:v>
                </c:pt>
                <c:pt idx="7">
                  <c:v>2</c:v>
                </c:pt>
                <c:pt idx="8">
                  <c:v>1</c:v>
                </c:pt>
                <c:pt idx="9">
                  <c:v>2</c:v>
                </c:pt>
              </c:numCache>
            </c:numRef>
          </c:val>
          <c:extLst xmlns:c16r2="http://schemas.microsoft.com/office/drawing/2015/06/chart">
            <c:ext xmlns:c16="http://schemas.microsoft.com/office/drawing/2014/chart" uri="{C3380CC4-5D6E-409C-BE32-E72D297353CC}">
              <c16:uniqueId val="{00000001-1496-42A9-8B1E-9545C140A917}"/>
            </c:ext>
          </c:extLst>
        </c:ser>
        <c:dLbls/>
        <c:axId val="96664960"/>
        <c:axId val="96674944"/>
      </c:barChart>
      <c:catAx>
        <c:axId val="96664960"/>
        <c:scaling>
          <c:orientation val="minMax"/>
        </c:scaling>
        <c:axPos val="b"/>
        <c:numFmt formatCode="General" sourceLinked="0"/>
        <c:tickLblPos val="nextTo"/>
        <c:crossAx val="96674944"/>
        <c:crosses val="autoZero"/>
        <c:auto val="1"/>
        <c:lblAlgn val="ctr"/>
        <c:lblOffset val="100"/>
      </c:catAx>
      <c:valAx>
        <c:axId val="96674944"/>
        <c:scaling>
          <c:orientation val="minMax"/>
        </c:scaling>
        <c:delete val="1"/>
        <c:axPos val="l"/>
        <c:majorGridlines/>
        <c:numFmt formatCode="General" sourceLinked="1"/>
        <c:tickLblPos val="none"/>
        <c:crossAx val="96664960"/>
        <c:crosses val="autoZero"/>
        <c:crossBetween val="between"/>
      </c:valAx>
    </c:plotArea>
    <c:legend>
      <c:legendPos val="r"/>
      <c:layout>
        <c:manualLayout>
          <c:xMode val="edge"/>
          <c:yMode val="edge"/>
          <c:x val="0.46671259499695233"/>
          <c:y val="8.4376673320953513E-2"/>
          <c:w val="0.23412225968886338"/>
          <c:h val="0.24253832907454728"/>
        </c:manualLayout>
      </c:layout>
    </c:legend>
    <c:plotVisOnly val="1"/>
    <c:dispBlanksAs val="gap"/>
  </c:chart>
  <c:txPr>
    <a:bodyPr/>
    <a:lstStyle/>
    <a:p>
      <a:pPr>
        <a:defRPr sz="1800" b="1">
          <a:latin typeface="Times New Roman" pitchFamily="18" charset="0"/>
          <a:cs typeface="Times New Roman" pitchFamily="18" charset="0"/>
        </a:defRPr>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c:chart>
    <c:plotArea>
      <c:layout/>
      <c:barChart>
        <c:barDir val="col"/>
        <c:grouping val="clustered"/>
        <c:ser>
          <c:idx val="0"/>
          <c:order val="0"/>
          <c:tx>
            <c:strRef>
              <c:f>Лист1!$B$1</c:f>
              <c:strCache>
                <c:ptCount val="1"/>
                <c:pt idx="0">
                  <c:v>Тверская область </c:v>
                </c:pt>
              </c:strCache>
            </c:strRef>
          </c:tx>
          <c:spPr>
            <a:solidFill>
              <a:schemeClr val="accent2"/>
            </a:solidFill>
            <a:ln>
              <a:noFill/>
            </a:ln>
            <a:effectLst/>
          </c:spPr>
          <c:dPt>
            <c:idx val="0"/>
            <c:extLst xmlns:c16r2="http://schemas.microsoft.com/office/drawing/2015/06/chart">
              <c:ext xmlns:c16="http://schemas.microsoft.com/office/drawing/2014/chart" uri="{C3380CC4-5D6E-409C-BE32-E72D297353CC}">
                <c16:uniqueId val="{00000000-2C89-4E6F-B863-1F85CD522777}"/>
              </c:ext>
            </c:extLst>
          </c:dPt>
          <c:dLbls>
            <c:dLbl>
              <c:idx val="0"/>
              <c:layout>
                <c:manualLayout>
                  <c:x val="-1.5625000000000077E-3"/>
                  <c:y val="-2.3437498558224752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2C89-4E6F-B863-1F85CD522777}"/>
                </c:ext>
              </c:extLst>
            </c:dLbl>
            <c:dLbl>
              <c:idx val="1"/>
              <c:layout>
                <c:manualLayout>
                  <c:x val="-3.1250000000000006E-3"/>
                  <c:y val="-2.1093748702402274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C89-4E6F-B863-1F85CD522777}"/>
                </c:ext>
              </c:extLst>
            </c:dLbl>
            <c:dLbl>
              <c:idx val="3"/>
              <c:layout>
                <c:manualLayout>
                  <c:x val="-3.1250000000000006E-3"/>
                  <c:y val="-3.5156247837337118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2C89-4E6F-B863-1F85CD522777}"/>
                </c:ext>
              </c:extLst>
            </c:dLbl>
            <c:dLbl>
              <c:idx val="5"/>
              <c:layout>
                <c:manualLayout>
                  <c:x val="0"/>
                  <c:y val="-1.6406248990757325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C89-4E6F-B863-1F85CD522777}"/>
                </c:ext>
              </c:extLst>
            </c:dLbl>
            <c:dLbl>
              <c:idx val="7"/>
              <c:layout>
                <c:manualLayout>
                  <c:x val="-1.5625000000000575E-3"/>
                  <c:y val="-2.3437498558224773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2C89-4E6F-B863-1F85CD522777}"/>
                </c:ext>
              </c:extLst>
            </c:dLbl>
            <c:dLbl>
              <c:idx val="8"/>
              <c:layout>
                <c:manualLayout>
                  <c:x val="-1.5625000000000003E-3"/>
                  <c:y val="-2.578124841404723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2C89-4E6F-B863-1F85CD522777}"/>
                </c:ext>
              </c:extLst>
            </c:dLbl>
            <c:dLbl>
              <c:idx val="9"/>
              <c:layout>
                <c:manualLayout>
                  <c:x val="0"/>
                  <c:y val="-1.6406248990757325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2C89-4E6F-B863-1F85CD522777}"/>
                </c:ext>
              </c:extLst>
            </c:dLbl>
            <c:dLbl>
              <c:idx val="10"/>
              <c:layout>
                <c:manualLayout>
                  <c:x val="-1.5625000000000003E-3"/>
                  <c:y val="-1.87499988465798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2C89-4E6F-B863-1F85CD522777}"/>
                </c:ext>
              </c:extLst>
            </c:dLbl>
            <c:spPr>
              <a:noFill/>
              <a:ln w="26665">
                <a:noFill/>
              </a:ln>
              <a:effectLst/>
            </c:spPr>
            <c:txPr>
              <a:bodyPr rot="0" spcFirstLastPara="1" vertOverflow="ellipsis" vert="horz" wrap="square" lIns="38100" tIns="19050" rIns="38100" bIns="19050" anchor="ctr" anchorCtr="1">
                <a:spAutoFit/>
              </a:bodyPr>
              <a:lstStyle/>
              <a:p>
                <a:pPr>
                  <a:defRPr sz="125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Лист1!$A$2:$A$16</c:f>
              <c:strCache>
                <c:ptCount val="15"/>
                <c:pt idx="0">
                  <c:v>Русский язык</c:v>
                </c:pt>
                <c:pt idx="1">
                  <c:v>Математика база</c:v>
                </c:pt>
                <c:pt idx="2">
                  <c:v>Математика проф.</c:v>
                </c:pt>
                <c:pt idx="3">
                  <c:v>География</c:v>
                </c:pt>
                <c:pt idx="4">
                  <c:v>Информатика</c:v>
                </c:pt>
                <c:pt idx="5">
                  <c:v>Обществознание</c:v>
                </c:pt>
                <c:pt idx="6">
                  <c:v>Физика</c:v>
                </c:pt>
                <c:pt idx="7">
                  <c:v>Литература</c:v>
                </c:pt>
                <c:pt idx="8">
                  <c:v>Биология</c:v>
                </c:pt>
                <c:pt idx="9">
                  <c:v>Химия</c:v>
                </c:pt>
                <c:pt idx="10">
                  <c:v>История</c:v>
                </c:pt>
                <c:pt idx="11">
                  <c:v>Английский язык</c:v>
                </c:pt>
                <c:pt idx="12">
                  <c:v>Немецкий язык</c:v>
                </c:pt>
                <c:pt idx="13">
                  <c:v>Французский язык</c:v>
                </c:pt>
                <c:pt idx="14">
                  <c:v>Испанский язык</c:v>
                </c:pt>
              </c:strCache>
            </c:strRef>
          </c:cat>
          <c:val>
            <c:numRef>
              <c:f>Лист1!$B$2:$B$16</c:f>
              <c:numCache>
                <c:formatCode>General</c:formatCode>
                <c:ptCount val="15"/>
                <c:pt idx="0">
                  <c:v>71.2</c:v>
                </c:pt>
                <c:pt idx="1">
                  <c:v>4.2</c:v>
                </c:pt>
                <c:pt idx="2">
                  <c:v>56</c:v>
                </c:pt>
                <c:pt idx="3">
                  <c:v>57.2</c:v>
                </c:pt>
                <c:pt idx="4">
                  <c:v>60.8</c:v>
                </c:pt>
                <c:pt idx="5">
                  <c:v>56.5</c:v>
                </c:pt>
                <c:pt idx="6">
                  <c:v>53.4</c:v>
                </c:pt>
                <c:pt idx="7">
                  <c:v>64.5</c:v>
                </c:pt>
                <c:pt idx="8">
                  <c:v>52.4</c:v>
                </c:pt>
                <c:pt idx="9">
                  <c:v>57.4</c:v>
                </c:pt>
                <c:pt idx="10">
                  <c:v>56.5</c:v>
                </c:pt>
                <c:pt idx="11">
                  <c:v>73.599999999999994</c:v>
                </c:pt>
                <c:pt idx="12">
                  <c:v>77.5</c:v>
                </c:pt>
                <c:pt idx="13">
                  <c:v>65.5</c:v>
                </c:pt>
                <c:pt idx="14">
                  <c:v>85</c:v>
                </c:pt>
              </c:numCache>
            </c:numRef>
          </c:val>
          <c:extLst xmlns:c16r2="http://schemas.microsoft.com/office/drawing/2015/06/chart">
            <c:ext xmlns:c16="http://schemas.microsoft.com/office/drawing/2014/chart" uri="{C3380CC4-5D6E-409C-BE32-E72D297353CC}">
              <c16:uniqueId val="{00000008-2C89-4E6F-B863-1F85CD522777}"/>
            </c:ext>
          </c:extLst>
        </c:ser>
        <c:ser>
          <c:idx val="1"/>
          <c:order val="1"/>
          <c:tx>
            <c:strRef>
              <c:f>Лист1!$C$1</c:f>
              <c:strCache>
                <c:ptCount val="1"/>
                <c:pt idx="0">
                  <c:v>Российская Федерация</c:v>
                </c:pt>
              </c:strCache>
            </c:strRef>
          </c:tx>
          <c:spPr>
            <a:solidFill>
              <a:schemeClr val="accent4"/>
            </a:solidFill>
            <a:ln>
              <a:noFill/>
            </a:ln>
            <a:effectLst/>
          </c:spPr>
          <c:dLbls>
            <c:dLbl>
              <c:idx val="2"/>
              <c:layout>
                <c:manualLayout>
                  <c:x val="0"/>
                  <c:y val="-1.87499988465798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2C89-4E6F-B863-1F85CD522777}"/>
                </c:ext>
              </c:extLst>
            </c:dLbl>
            <c:dLbl>
              <c:idx val="4"/>
              <c:layout>
                <c:manualLayout>
                  <c:x val="1.5625000000000003E-3"/>
                  <c:y val="-2.1093748702402274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2C89-4E6F-B863-1F85CD522777}"/>
                </c:ext>
              </c:extLst>
            </c:dLbl>
            <c:dLbl>
              <c:idx val="6"/>
              <c:layout>
                <c:manualLayout>
                  <c:x val="9.3749999999999459E-3"/>
                  <c:y val="-1.87499988465798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2C89-4E6F-B863-1F85CD522777}"/>
                </c:ext>
              </c:extLst>
            </c:dLbl>
            <c:dLbl>
              <c:idx val="11"/>
              <c:layout>
                <c:manualLayout>
                  <c:x val="1.5625000000000003E-3"/>
                  <c:y val="-3.7499997693159599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2C89-4E6F-B863-1F85CD522777}"/>
                </c:ext>
              </c:extLst>
            </c:dLbl>
            <c:spPr>
              <a:noFill/>
              <a:ln w="26665">
                <a:noFill/>
              </a:ln>
              <a:effectLst/>
            </c:spPr>
            <c:txPr>
              <a:bodyPr rot="0" spcFirstLastPara="1" vertOverflow="ellipsis" vert="horz" wrap="square" lIns="38100" tIns="19050" rIns="38100" bIns="19050" anchor="ctr" anchorCtr="1">
                <a:spAutoFit/>
              </a:bodyPr>
              <a:lstStyle/>
              <a:p>
                <a:pPr>
                  <a:defRPr sz="125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showVal val="1"/>
            <c:extLst xmlns:c16r2="http://schemas.microsoft.com/office/drawing/2015/06/chart">
              <c:ext xmlns:c15="http://schemas.microsoft.com/office/drawing/2012/chart" uri="{CE6537A1-D6FC-4f65-9D91-7224C49458BB}">
                <c15:showLeaderLines val="0"/>
              </c:ext>
            </c:extLst>
          </c:dLbls>
          <c:cat>
            <c:strRef>
              <c:f>Лист1!$A$2:$A$16</c:f>
              <c:strCache>
                <c:ptCount val="15"/>
                <c:pt idx="0">
                  <c:v>Русский язык</c:v>
                </c:pt>
                <c:pt idx="1">
                  <c:v>Математика база</c:v>
                </c:pt>
                <c:pt idx="2">
                  <c:v>Математика проф.</c:v>
                </c:pt>
                <c:pt idx="3">
                  <c:v>География</c:v>
                </c:pt>
                <c:pt idx="4">
                  <c:v>Информатика</c:v>
                </c:pt>
                <c:pt idx="5">
                  <c:v>Обществознание</c:v>
                </c:pt>
                <c:pt idx="6">
                  <c:v>Физика</c:v>
                </c:pt>
                <c:pt idx="7">
                  <c:v>Литература</c:v>
                </c:pt>
                <c:pt idx="8">
                  <c:v>Биология</c:v>
                </c:pt>
                <c:pt idx="9">
                  <c:v>Химия</c:v>
                </c:pt>
                <c:pt idx="10">
                  <c:v>История</c:v>
                </c:pt>
                <c:pt idx="11">
                  <c:v>Английский язык</c:v>
                </c:pt>
                <c:pt idx="12">
                  <c:v>Немецкий язык</c:v>
                </c:pt>
                <c:pt idx="13">
                  <c:v>Французский язык</c:v>
                </c:pt>
                <c:pt idx="14">
                  <c:v>Испанский язык</c:v>
                </c:pt>
              </c:strCache>
            </c:strRef>
          </c:cat>
          <c:val>
            <c:numRef>
              <c:f>Лист1!$C$2:$C$16</c:f>
              <c:numCache>
                <c:formatCode>General</c:formatCode>
                <c:ptCount val="15"/>
                <c:pt idx="0">
                  <c:v>69.5</c:v>
                </c:pt>
                <c:pt idx="1">
                  <c:v>4.0999999999999996</c:v>
                </c:pt>
                <c:pt idx="2">
                  <c:v>56.5</c:v>
                </c:pt>
                <c:pt idx="3">
                  <c:v>57.2</c:v>
                </c:pt>
                <c:pt idx="4">
                  <c:v>62.4</c:v>
                </c:pt>
                <c:pt idx="5">
                  <c:v>54.9</c:v>
                </c:pt>
                <c:pt idx="6">
                  <c:v>54.4</c:v>
                </c:pt>
                <c:pt idx="7">
                  <c:v>63.4</c:v>
                </c:pt>
                <c:pt idx="8">
                  <c:v>52.2</c:v>
                </c:pt>
                <c:pt idx="9">
                  <c:v>56.7</c:v>
                </c:pt>
                <c:pt idx="10">
                  <c:v>55.3</c:v>
                </c:pt>
                <c:pt idx="11">
                  <c:v>73.8</c:v>
                </c:pt>
                <c:pt idx="12">
                  <c:v>72.400000000000006</c:v>
                </c:pt>
                <c:pt idx="13">
                  <c:v>73.099999999999994</c:v>
                </c:pt>
                <c:pt idx="14">
                  <c:v>72.2</c:v>
                </c:pt>
              </c:numCache>
            </c:numRef>
          </c:val>
          <c:extLst xmlns:c16r2="http://schemas.microsoft.com/office/drawing/2015/06/chart">
            <c:ext xmlns:c16="http://schemas.microsoft.com/office/drawing/2014/chart" uri="{C3380CC4-5D6E-409C-BE32-E72D297353CC}">
              <c16:uniqueId val="{0000000D-2C89-4E6F-B863-1F85CD522777}"/>
            </c:ext>
          </c:extLst>
        </c:ser>
        <c:dLbls/>
        <c:gapWidth val="219"/>
        <c:overlap val="-27"/>
        <c:axId val="113653632"/>
        <c:axId val="113655168"/>
      </c:barChart>
      <c:catAx>
        <c:axId val="113653632"/>
        <c:scaling>
          <c:orientation val="minMax"/>
        </c:scaling>
        <c:axPos val="b"/>
        <c:numFmt formatCode="General" sourceLinked="1"/>
        <c:majorTickMark val="none"/>
        <c:tickLblPos val="nextTo"/>
        <c:spPr>
          <a:noFill/>
          <a:ln w="9999"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25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13655168"/>
        <c:crosses val="autoZero"/>
        <c:auto val="1"/>
        <c:lblAlgn val="ctr"/>
        <c:lblOffset val="100"/>
      </c:catAx>
      <c:valAx>
        <c:axId val="113655168"/>
        <c:scaling>
          <c:orientation val="minMax"/>
        </c:scaling>
        <c:axPos val="l"/>
        <c:majorGridlines>
          <c:spPr>
            <a:ln w="9999" cap="flat" cmpd="sng" algn="ctr">
              <a:solidFill>
                <a:schemeClr val="tx1">
                  <a:lumMod val="15000"/>
                  <a:lumOff val="85000"/>
                </a:schemeClr>
              </a:solidFill>
              <a:prstDash val="solid"/>
              <a:round/>
            </a:ln>
            <a:effectLst/>
          </c:spPr>
        </c:majorGridlines>
        <c:numFmt formatCode="General" sourceLinked="1"/>
        <c:majorTickMark val="none"/>
        <c:tickLblPos val="nextTo"/>
        <c:spPr>
          <a:noFill/>
          <a:ln w="6666" cap="flat" cmpd="sng" algn="ctr">
            <a:noFill/>
            <a:prstDash val="solid"/>
            <a:round/>
          </a:ln>
          <a:effectLst/>
        </c:spPr>
        <c:txPr>
          <a:bodyPr rot="-60000000" spcFirstLastPara="1" vertOverflow="ellipsis" vert="horz" wrap="square" anchor="ctr" anchorCtr="1"/>
          <a:lstStyle/>
          <a:p>
            <a:pPr>
              <a:defRPr sz="147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113653632"/>
        <c:crosses val="autoZero"/>
        <c:crossBetween val="between"/>
      </c:valAx>
      <c:spPr>
        <a:noFill/>
        <a:ln w="26665">
          <a:noFill/>
        </a:ln>
        <a:effectLst/>
      </c:spPr>
    </c:plotArea>
    <c:legend>
      <c:legendPos val="b"/>
      <c:layout/>
      <c:spPr>
        <a:noFill/>
        <a:ln w="26665">
          <a:noFill/>
        </a:ln>
        <a:effectLst/>
      </c:spPr>
      <c:txPr>
        <a:bodyPr rot="0" spcFirstLastPara="1" vertOverflow="ellipsis" vert="horz" wrap="square" anchor="ctr" anchorCtr="1"/>
        <a:lstStyle/>
        <a:p>
          <a:pPr>
            <a:defRPr sz="168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chart>
  <c:spPr>
    <a:noFill/>
    <a:ln w="9525" cap="flat" cmpd="sng" algn="ctr">
      <a:noFill/>
      <a:prstDash val="solid"/>
    </a:ln>
    <a:effectLst/>
  </c:spPr>
  <c:txPr>
    <a:bodyPr/>
    <a:lstStyle/>
    <a:p>
      <a:pPr>
        <a:defRPr/>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c:chart>
    <c:title>
      <c:tx>
        <c:rich>
          <a:bodyPr/>
          <a:lstStyle/>
          <a:p>
            <a:pPr>
              <a:defRPr sz="1400"/>
            </a:pPr>
            <a:r>
              <a:rPr lang="ru-RU" sz="1400" b="1" i="0" baseline="0" dirty="0" smtClean="0"/>
              <a:t>Доля выпускников, успешно сдавших оба обязательных предмета ЕГЭ в разрезе муниципальных образований</a:t>
            </a:r>
            <a:endParaRPr lang="ru-RU" sz="1400" b="1" i="0" baseline="0" dirty="0"/>
          </a:p>
        </c:rich>
      </c:tx>
      <c:layout/>
    </c:title>
    <c:plotArea>
      <c:layout>
        <c:manualLayout>
          <c:layoutTarget val="inner"/>
          <c:xMode val="edge"/>
          <c:yMode val="edge"/>
          <c:x val="5.7955367727204624E-2"/>
          <c:y val="0.17879558948261251"/>
          <c:w val="0.92541576048044449"/>
          <c:h val="0.51789652247667561"/>
        </c:manualLayout>
      </c:layout>
      <c:barChart>
        <c:barDir val="col"/>
        <c:grouping val="clustered"/>
        <c:ser>
          <c:idx val="0"/>
          <c:order val="0"/>
          <c:spPr>
            <a:solidFill>
              <a:srgbClr val="92D050"/>
            </a:solidFill>
            <a:ln>
              <a:solidFill>
                <a:prstClr val="black"/>
              </a:solidFill>
            </a:ln>
          </c:spPr>
          <c:dPt>
            <c:idx val="1"/>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2-1934-41A4-A4C9-F84353E63860}"/>
              </c:ext>
            </c:extLst>
          </c:dPt>
          <c:dPt>
            <c:idx val="2"/>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3-1934-41A4-A4C9-F84353E63860}"/>
              </c:ext>
            </c:extLst>
          </c:dPt>
          <c:dPt>
            <c:idx val="3"/>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4-1934-41A4-A4C9-F84353E63860}"/>
              </c:ext>
            </c:extLst>
          </c:dPt>
          <c:dPt>
            <c:idx val="5"/>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5-1934-41A4-A4C9-F84353E63860}"/>
              </c:ext>
            </c:extLst>
          </c:dPt>
          <c:dPt>
            <c:idx val="8"/>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6-1934-41A4-A4C9-F84353E63860}"/>
              </c:ext>
            </c:extLst>
          </c:dPt>
          <c:dPt>
            <c:idx val="9"/>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7-1934-41A4-A4C9-F84353E63860}"/>
              </c:ext>
            </c:extLst>
          </c:dPt>
          <c:dPt>
            <c:idx val="10"/>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8-1934-41A4-A4C9-F84353E63860}"/>
              </c:ext>
            </c:extLst>
          </c:dPt>
          <c:dPt>
            <c:idx val="11"/>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9-1934-41A4-A4C9-F84353E63860}"/>
              </c:ext>
            </c:extLst>
          </c:dPt>
          <c:dPt>
            <c:idx val="12"/>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A-1934-41A4-A4C9-F84353E63860}"/>
              </c:ext>
            </c:extLst>
          </c:dPt>
          <c:dPt>
            <c:idx val="13"/>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B-1934-41A4-A4C9-F84353E63860}"/>
              </c:ext>
            </c:extLst>
          </c:dPt>
          <c:dPt>
            <c:idx val="14"/>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C-1934-41A4-A4C9-F84353E63860}"/>
              </c:ext>
            </c:extLst>
          </c:dPt>
          <c:dPt>
            <c:idx val="15"/>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D-1934-41A4-A4C9-F84353E63860}"/>
              </c:ext>
            </c:extLst>
          </c:dPt>
          <c:dPt>
            <c:idx val="17"/>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E-1934-41A4-A4C9-F84353E63860}"/>
              </c:ext>
            </c:extLst>
          </c:dPt>
          <c:dPt>
            <c:idx val="18"/>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0F-1934-41A4-A4C9-F84353E63860}"/>
              </c:ext>
            </c:extLst>
          </c:dPt>
          <c:dPt>
            <c:idx val="20"/>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10-1934-41A4-A4C9-F84353E63860}"/>
              </c:ext>
            </c:extLst>
          </c:dPt>
          <c:dPt>
            <c:idx val="21"/>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11-1934-41A4-A4C9-F84353E63860}"/>
              </c:ext>
            </c:extLst>
          </c:dPt>
          <c:dPt>
            <c:idx val="22"/>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12-1934-41A4-A4C9-F84353E63860}"/>
              </c:ext>
            </c:extLst>
          </c:dPt>
          <c:dPt>
            <c:idx val="26"/>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13-1934-41A4-A4C9-F84353E63860}"/>
              </c:ext>
            </c:extLst>
          </c:dPt>
          <c:dPt>
            <c:idx val="27"/>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14-1934-41A4-A4C9-F84353E63860}"/>
              </c:ext>
            </c:extLst>
          </c:dPt>
          <c:dPt>
            <c:idx val="28"/>
            <c:spPr>
              <a:solidFill>
                <a:schemeClr val="accent2">
                  <a:lumMod val="60000"/>
                  <a:lumOff val="40000"/>
                </a:schemeClr>
              </a:solidFill>
              <a:ln>
                <a:solidFill>
                  <a:prstClr val="black"/>
                </a:solidFill>
              </a:ln>
            </c:spPr>
            <c:extLst xmlns:c16r2="http://schemas.microsoft.com/office/drawing/2015/06/chart">
              <c:ext xmlns:c16="http://schemas.microsoft.com/office/drawing/2014/chart" uri="{C3380CC4-5D6E-409C-BE32-E72D297353CC}">
                <c16:uniqueId val="{00000015-1934-41A4-A4C9-F84353E63860}"/>
              </c:ext>
            </c:extLst>
          </c:dPt>
          <c:dPt>
            <c:idx val="37"/>
            <c:spPr>
              <a:solidFill>
                <a:srgbClr val="C00000"/>
              </a:solidFill>
              <a:ln>
                <a:solidFill>
                  <a:schemeClr val="tx1"/>
                </a:solidFill>
              </a:ln>
            </c:spPr>
            <c:extLst xmlns:c16r2="http://schemas.microsoft.com/office/drawing/2015/06/chart">
              <c:ext xmlns:c16="http://schemas.microsoft.com/office/drawing/2014/chart" uri="{C3380CC4-5D6E-409C-BE32-E72D297353CC}">
                <c16:uniqueId val="{00000000-265C-4EF3-B5D2-9D113786EC3E}"/>
              </c:ext>
            </c:extLst>
          </c:dPt>
          <c:dLbls>
            <c:numFmt formatCode="0.0%" sourceLinked="0"/>
            <c:spPr>
              <a:noFill/>
              <a:ln>
                <a:noFill/>
              </a:ln>
              <a:effectLst/>
            </c:spPr>
            <c:txPr>
              <a:bodyPr rot="-5400000" vert="horz"/>
              <a:lstStyle/>
              <a:p>
                <a:pPr>
                  <a:defRPr sz="1100"/>
                </a:pPr>
                <a:endParaRPr lang="ru-RU"/>
              </a:p>
            </c:txPr>
            <c:showVal val="1"/>
            <c:extLst xmlns:c16r2="http://schemas.microsoft.com/office/drawing/2015/06/chart">
              <c:ext xmlns:c15="http://schemas.microsoft.com/office/drawing/2012/chart" uri="{CE6537A1-D6FC-4f65-9D91-7224C49458BB}">
                <c15:showLeaderLines val="0"/>
              </c:ext>
            </c:extLst>
          </c:dLbls>
          <c:cat>
            <c:strRef>
              <c:f>№1!$AF$3:$AF$46</c:f>
              <c:strCache>
                <c:ptCount val="44"/>
                <c:pt idx="0">
                  <c:v>Бежецкий</c:v>
                </c:pt>
                <c:pt idx="1">
                  <c:v>Бельский</c:v>
                </c:pt>
                <c:pt idx="2">
                  <c:v>Весьегонский</c:v>
                </c:pt>
                <c:pt idx="3">
                  <c:v>Вышневолоцкий</c:v>
                </c:pt>
                <c:pt idx="4">
                  <c:v>Жарковский</c:v>
                </c:pt>
                <c:pt idx="5">
                  <c:v>Западнодвинский</c:v>
                </c:pt>
                <c:pt idx="6">
                  <c:v>Зубцовский</c:v>
                </c:pt>
                <c:pt idx="7">
                  <c:v>Калининский</c:v>
                </c:pt>
                <c:pt idx="8">
                  <c:v>Калязинский</c:v>
                </c:pt>
                <c:pt idx="9">
                  <c:v>Кашинский</c:v>
                </c:pt>
                <c:pt idx="10">
                  <c:v>Кесовогорский</c:v>
                </c:pt>
                <c:pt idx="11">
                  <c:v>Кимрский</c:v>
                </c:pt>
                <c:pt idx="12">
                  <c:v>Краснохолмский</c:v>
                </c:pt>
                <c:pt idx="13">
                  <c:v>Лесной</c:v>
                </c:pt>
                <c:pt idx="14">
                  <c:v>Максатихинский</c:v>
                </c:pt>
                <c:pt idx="15">
                  <c:v>Молоковский</c:v>
                </c:pt>
                <c:pt idx="16">
                  <c:v>Нелидовский</c:v>
                </c:pt>
                <c:pt idx="17">
                  <c:v>Оленинский</c:v>
                </c:pt>
                <c:pt idx="18">
                  <c:v>Пеновский</c:v>
                </c:pt>
                <c:pt idx="19">
                  <c:v>Рамешковский</c:v>
                </c:pt>
                <c:pt idx="20">
                  <c:v>Ржевский</c:v>
                </c:pt>
                <c:pt idx="21">
                  <c:v>Сандовский</c:v>
                </c:pt>
                <c:pt idx="22">
                  <c:v>Селижаровский</c:v>
                </c:pt>
                <c:pt idx="23">
                  <c:v>Сонковский</c:v>
                </c:pt>
                <c:pt idx="24">
                  <c:v>Спировский</c:v>
                </c:pt>
                <c:pt idx="25">
                  <c:v>Старицкий</c:v>
                </c:pt>
                <c:pt idx="26">
                  <c:v>Торопецкий</c:v>
                </c:pt>
                <c:pt idx="27">
                  <c:v>Фировский</c:v>
                </c:pt>
                <c:pt idx="28">
                  <c:v>ЗАТО Солнечный</c:v>
                </c:pt>
                <c:pt idx="29">
                  <c:v>г.В. Волочек</c:v>
                </c:pt>
                <c:pt idx="30">
                  <c:v>г.Кимры</c:v>
                </c:pt>
                <c:pt idx="31">
                  <c:v>г.Ржев</c:v>
                </c:pt>
                <c:pt idx="32">
                  <c:v>Бологовский</c:v>
                </c:pt>
                <c:pt idx="33">
                  <c:v>Лихославльский</c:v>
                </c:pt>
                <c:pt idx="34">
                  <c:v>Осташковский</c:v>
                </c:pt>
                <c:pt idx="35">
                  <c:v>г.Торжок</c:v>
                </c:pt>
                <c:pt idx="36">
                  <c:v>Удомельский</c:v>
                </c:pt>
                <c:pt idx="37">
                  <c:v>Тверская область</c:v>
                </c:pt>
                <c:pt idx="38">
                  <c:v>Андреапольский</c:v>
                </c:pt>
                <c:pt idx="39">
                  <c:v>г.Тверь</c:v>
                </c:pt>
                <c:pt idx="40">
                  <c:v>Кувшиновский</c:v>
                </c:pt>
                <c:pt idx="41">
                  <c:v>Конаковский</c:v>
                </c:pt>
                <c:pt idx="42">
                  <c:v>Торжокский</c:v>
                </c:pt>
                <c:pt idx="43">
                  <c:v>ЗАТО Озерный</c:v>
                </c:pt>
              </c:strCache>
            </c:strRef>
          </c:cat>
          <c:val>
            <c:numRef>
              <c:f>№1!$AG$3:$AG$46</c:f>
              <c:numCache>
                <c:formatCode>0.0%</c:formatCode>
                <c:ptCount val="44"/>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0.9956521739130435</c:v>
                </c:pt>
                <c:pt idx="30">
                  <c:v>0.99481865284974091</c:v>
                </c:pt>
                <c:pt idx="31">
                  <c:v>0.9930069930069928</c:v>
                </c:pt>
                <c:pt idx="32">
                  <c:v>0.99166666666666659</c:v>
                </c:pt>
                <c:pt idx="33">
                  <c:v>0.9910714285714286</c:v>
                </c:pt>
                <c:pt idx="34">
                  <c:v>0.98924731182795655</c:v>
                </c:pt>
                <c:pt idx="35">
                  <c:v>0.98895027624309428</c:v>
                </c:pt>
                <c:pt idx="36">
                  <c:v>0.98895027624309428</c:v>
                </c:pt>
                <c:pt idx="37">
                  <c:v>0.98763440860215068</c:v>
                </c:pt>
                <c:pt idx="38">
                  <c:v>0.9850746268656716</c:v>
                </c:pt>
                <c:pt idx="39">
                  <c:v>0.98466929478756027</c:v>
                </c:pt>
                <c:pt idx="40">
                  <c:v>0.97872340425531912</c:v>
                </c:pt>
                <c:pt idx="41">
                  <c:v>0.96655518394648832</c:v>
                </c:pt>
                <c:pt idx="42">
                  <c:v>0.94871794871794835</c:v>
                </c:pt>
                <c:pt idx="43">
                  <c:v>0.87500000000000022</c:v>
                </c:pt>
              </c:numCache>
            </c:numRef>
          </c:val>
          <c:extLst xmlns:c16r2="http://schemas.microsoft.com/office/drawing/2015/06/chart">
            <c:ext xmlns:c16="http://schemas.microsoft.com/office/drawing/2014/chart" uri="{C3380CC4-5D6E-409C-BE32-E72D297353CC}">
              <c16:uniqueId val="{00000001-265C-4EF3-B5D2-9D113786EC3E}"/>
            </c:ext>
          </c:extLst>
        </c:ser>
        <c:dLbls/>
        <c:axId val="65945600"/>
        <c:axId val="65947136"/>
      </c:barChart>
      <c:catAx>
        <c:axId val="65945600"/>
        <c:scaling>
          <c:orientation val="minMax"/>
        </c:scaling>
        <c:axPos val="b"/>
        <c:numFmt formatCode="General" sourceLinked="0"/>
        <c:majorTickMark val="none"/>
        <c:tickLblPos val="nextTo"/>
        <c:txPr>
          <a:bodyPr/>
          <a:lstStyle/>
          <a:p>
            <a:pPr>
              <a:defRPr sz="1200"/>
            </a:pPr>
            <a:endParaRPr lang="ru-RU"/>
          </a:p>
        </c:txPr>
        <c:crossAx val="65947136"/>
        <c:crosses val="autoZero"/>
        <c:auto val="1"/>
        <c:lblAlgn val="ctr"/>
        <c:lblOffset val="100"/>
      </c:catAx>
      <c:valAx>
        <c:axId val="65947136"/>
        <c:scaling>
          <c:orientation val="minMax"/>
        </c:scaling>
        <c:axPos val="l"/>
        <c:numFmt formatCode="0%" sourceLinked="0"/>
        <c:majorTickMark val="none"/>
        <c:tickLblPos val="nextTo"/>
        <c:crossAx val="65945600"/>
        <c:crosses val="autoZero"/>
        <c:crossBetween val="between"/>
      </c:valAx>
    </c:plotArea>
    <c:plotVisOnly val="1"/>
    <c:dispBlanksAs val="gap"/>
  </c:chart>
  <c:txPr>
    <a:bodyPr/>
    <a:lstStyle/>
    <a:p>
      <a:pPr>
        <a:defRPr>
          <a:latin typeface="Times New Roman" pitchFamily="18" charset="0"/>
          <a:cs typeface="Times New Roman" pitchFamily="18" charset="0"/>
        </a:defRPr>
      </a:pPr>
      <a:endParaRPr lang="ru-RU"/>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ru-RU"/>
  <c:chart>
    <c:title>
      <c:tx>
        <c:rich>
          <a:bodyPr/>
          <a:lstStyle/>
          <a:p>
            <a:pPr>
              <a:defRPr sz="1600"/>
            </a:pPr>
            <a:r>
              <a:rPr lang="ru-RU" sz="1600" b="1" i="0" baseline="0" dirty="0" smtClean="0"/>
              <a:t>Доля выпускников, успешно сдавших все предметы ЕГЭ в разрезе муниципальных образований</a:t>
            </a:r>
            <a:endParaRPr lang="ru-RU" sz="1600" dirty="0"/>
          </a:p>
        </c:rich>
      </c:tx>
      <c:layout/>
    </c:title>
    <c:plotArea>
      <c:layout/>
      <c:barChart>
        <c:barDir val="col"/>
        <c:grouping val="clustered"/>
        <c:ser>
          <c:idx val="0"/>
          <c:order val="0"/>
          <c:spPr>
            <a:solidFill>
              <a:srgbClr val="92D050"/>
            </a:solidFill>
            <a:ln>
              <a:solidFill>
                <a:prstClr val="black"/>
              </a:solidFill>
            </a:ln>
          </c:spPr>
          <c:dPt>
            <c:idx val="26"/>
            <c:extLst xmlns:c16r2="http://schemas.microsoft.com/office/drawing/2015/06/chart">
              <c:ext xmlns:c16="http://schemas.microsoft.com/office/drawing/2014/chart" uri="{C3380CC4-5D6E-409C-BE32-E72D297353CC}">
                <c16:uniqueId val="{00000000-A10C-4E5E-8D60-FC6C76E54C36}"/>
              </c:ext>
            </c:extLst>
          </c:dPt>
          <c:dLbls>
            <c:numFmt formatCode="0.0%" sourceLinked="0"/>
            <c:spPr>
              <a:noFill/>
              <a:ln>
                <a:noFill/>
              </a:ln>
              <a:effectLst/>
            </c:spPr>
            <c:txPr>
              <a:bodyPr rot="-5400000" vert="horz"/>
              <a:lstStyle/>
              <a:p>
                <a:pPr>
                  <a:defRPr sz="1100"/>
                </a:pPr>
                <a:endParaRPr lang="ru-RU"/>
              </a:p>
            </c:txPr>
            <c:showVal val="1"/>
            <c:extLst xmlns:c16r2="http://schemas.microsoft.com/office/drawing/2015/06/chart">
              <c:ext xmlns:c15="http://schemas.microsoft.com/office/drawing/2012/chart" uri="{CE6537A1-D6FC-4f65-9D91-7224C49458BB}">
                <c15:showLeaderLines val="0"/>
              </c:ext>
            </c:extLst>
          </c:dLbls>
          <c:cat>
            <c:strRef>
              <c:f>№2!$AB$3:$AB$46</c:f>
              <c:strCache>
                <c:ptCount val="44"/>
                <c:pt idx="0">
                  <c:v>Молоковский</c:v>
                </c:pt>
                <c:pt idx="1">
                  <c:v>Селижаровский</c:v>
                </c:pt>
                <c:pt idx="2">
                  <c:v>Фировский</c:v>
                </c:pt>
                <c:pt idx="3">
                  <c:v>ЗАТО Солнечный</c:v>
                </c:pt>
                <c:pt idx="4">
                  <c:v>Зубцовский</c:v>
                </c:pt>
                <c:pt idx="5">
                  <c:v>Западнодвинский</c:v>
                </c:pt>
                <c:pt idx="6">
                  <c:v>Сандовский</c:v>
                </c:pt>
                <c:pt idx="7">
                  <c:v>Вышневолоцкий</c:v>
                </c:pt>
                <c:pt idx="8">
                  <c:v>Калязинский</c:v>
                </c:pt>
                <c:pt idx="9">
                  <c:v>Кесовогорский</c:v>
                </c:pt>
                <c:pt idx="10">
                  <c:v>Жарковский</c:v>
                </c:pt>
                <c:pt idx="11">
                  <c:v>Кашинский</c:v>
                </c:pt>
                <c:pt idx="12">
                  <c:v>Рамешковский</c:v>
                </c:pt>
                <c:pt idx="13">
                  <c:v>Торопецкий</c:v>
                </c:pt>
                <c:pt idx="14">
                  <c:v>Спировский</c:v>
                </c:pt>
                <c:pt idx="15">
                  <c:v>Бежецкий</c:v>
                </c:pt>
                <c:pt idx="16">
                  <c:v>Сонковский</c:v>
                </c:pt>
                <c:pt idx="17">
                  <c:v>г.Ржев</c:v>
                </c:pt>
                <c:pt idx="18">
                  <c:v>г.Торжок</c:v>
                </c:pt>
                <c:pt idx="19">
                  <c:v>Весьегонский</c:v>
                </c:pt>
                <c:pt idx="20">
                  <c:v>Лихославльский</c:v>
                </c:pt>
                <c:pt idx="21">
                  <c:v>г.В. Волочек</c:v>
                </c:pt>
                <c:pt idx="22">
                  <c:v>Максатихинский</c:v>
                </c:pt>
                <c:pt idx="23">
                  <c:v>Пеновский</c:v>
                </c:pt>
                <c:pt idx="24">
                  <c:v>г.Тверь</c:v>
                </c:pt>
                <c:pt idx="25">
                  <c:v>Лесной</c:v>
                </c:pt>
                <c:pt idx="26">
                  <c:v>Тверская область</c:v>
                </c:pt>
                <c:pt idx="27">
                  <c:v>Нелидовский</c:v>
                </c:pt>
                <c:pt idx="28">
                  <c:v>Кувшиновский</c:v>
                </c:pt>
                <c:pt idx="29">
                  <c:v>Удомельский</c:v>
                </c:pt>
                <c:pt idx="30">
                  <c:v>Старицкий</c:v>
                </c:pt>
                <c:pt idx="31">
                  <c:v>Калининский</c:v>
                </c:pt>
                <c:pt idx="32">
                  <c:v>Кимрский</c:v>
                </c:pt>
                <c:pt idx="33">
                  <c:v>г.Кимры</c:v>
                </c:pt>
                <c:pt idx="34">
                  <c:v>Конаковский</c:v>
                </c:pt>
                <c:pt idx="35">
                  <c:v>Оленинский</c:v>
                </c:pt>
                <c:pt idx="36">
                  <c:v>Торжокский</c:v>
                </c:pt>
                <c:pt idx="37">
                  <c:v>Осташковский</c:v>
                </c:pt>
                <c:pt idx="38">
                  <c:v>ЗАТО Озерный</c:v>
                </c:pt>
                <c:pt idx="39">
                  <c:v>Ржевский</c:v>
                </c:pt>
                <c:pt idx="40">
                  <c:v>Андреапольский</c:v>
                </c:pt>
                <c:pt idx="41">
                  <c:v>Бельский</c:v>
                </c:pt>
                <c:pt idx="42">
                  <c:v>Бологовский</c:v>
                </c:pt>
                <c:pt idx="43">
                  <c:v>Краснохолмский</c:v>
                </c:pt>
              </c:strCache>
            </c:strRef>
          </c:cat>
          <c:val>
            <c:numRef>
              <c:f>№2!$AC$3:$AC$46</c:f>
              <c:numCache>
                <c:formatCode>0.0%</c:formatCode>
                <c:ptCount val="44"/>
                <c:pt idx="0">
                  <c:v>1</c:v>
                </c:pt>
                <c:pt idx="1">
                  <c:v>1</c:v>
                </c:pt>
                <c:pt idx="2">
                  <c:v>1</c:v>
                </c:pt>
                <c:pt idx="3">
                  <c:v>1</c:v>
                </c:pt>
                <c:pt idx="4">
                  <c:v>0.98</c:v>
                </c:pt>
                <c:pt idx="5">
                  <c:v>0.95652173913043481</c:v>
                </c:pt>
                <c:pt idx="6">
                  <c:v>0.95238095238095233</c:v>
                </c:pt>
                <c:pt idx="7">
                  <c:v>0.94827586206896564</c:v>
                </c:pt>
                <c:pt idx="8">
                  <c:v>0.9473684210526313</c:v>
                </c:pt>
                <c:pt idx="9">
                  <c:v>0.9473684210526313</c:v>
                </c:pt>
                <c:pt idx="10">
                  <c:v>0.9411764705882355</c:v>
                </c:pt>
                <c:pt idx="11">
                  <c:v>0.9285714285714286</c:v>
                </c:pt>
                <c:pt idx="12">
                  <c:v>0.9285714285714286</c:v>
                </c:pt>
                <c:pt idx="13">
                  <c:v>0.92708333333333359</c:v>
                </c:pt>
                <c:pt idx="14">
                  <c:v>0.92105263157894735</c:v>
                </c:pt>
                <c:pt idx="15">
                  <c:v>0.90839694656488579</c:v>
                </c:pt>
                <c:pt idx="16">
                  <c:v>0.90697674418604646</c:v>
                </c:pt>
                <c:pt idx="17">
                  <c:v>0.89510489510489533</c:v>
                </c:pt>
                <c:pt idx="18">
                  <c:v>0.89502762430939253</c:v>
                </c:pt>
                <c:pt idx="19">
                  <c:v>0.89285714285714268</c:v>
                </c:pt>
                <c:pt idx="20">
                  <c:v>0.89285714285714268</c:v>
                </c:pt>
                <c:pt idx="21">
                  <c:v>0.8913043478260867</c:v>
                </c:pt>
                <c:pt idx="22">
                  <c:v>0.8913043478260867</c:v>
                </c:pt>
                <c:pt idx="23">
                  <c:v>0.88888888888888884</c:v>
                </c:pt>
                <c:pt idx="24">
                  <c:v>0.88655278142794514</c:v>
                </c:pt>
                <c:pt idx="25">
                  <c:v>0.88235294117647056</c:v>
                </c:pt>
                <c:pt idx="26">
                  <c:v>0.88028673835125426</c:v>
                </c:pt>
                <c:pt idx="27">
                  <c:v>0.87394957983193278</c:v>
                </c:pt>
                <c:pt idx="28">
                  <c:v>0.87234042553191493</c:v>
                </c:pt>
                <c:pt idx="29">
                  <c:v>0.86740331491712708</c:v>
                </c:pt>
                <c:pt idx="30">
                  <c:v>0.86301369863013722</c:v>
                </c:pt>
                <c:pt idx="31">
                  <c:v>0.85217391304347867</c:v>
                </c:pt>
                <c:pt idx="32">
                  <c:v>0.85185185185185208</c:v>
                </c:pt>
                <c:pt idx="33">
                  <c:v>0.84974093264248773</c:v>
                </c:pt>
                <c:pt idx="34">
                  <c:v>0.84615384615384648</c:v>
                </c:pt>
                <c:pt idx="35">
                  <c:v>0.84615384615384648</c:v>
                </c:pt>
                <c:pt idx="36">
                  <c:v>0.84615384615384648</c:v>
                </c:pt>
                <c:pt idx="37">
                  <c:v>0.81720430107526865</c:v>
                </c:pt>
                <c:pt idx="38">
                  <c:v>0.8</c:v>
                </c:pt>
                <c:pt idx="39">
                  <c:v>0.78571428571428559</c:v>
                </c:pt>
                <c:pt idx="40">
                  <c:v>0.77611940298507498</c:v>
                </c:pt>
                <c:pt idx="41">
                  <c:v>0.75000000000000022</c:v>
                </c:pt>
                <c:pt idx="42">
                  <c:v>0.7416666666666667</c:v>
                </c:pt>
                <c:pt idx="43">
                  <c:v>0.68292682926829273</c:v>
                </c:pt>
              </c:numCache>
            </c:numRef>
          </c:val>
          <c:extLst xmlns:c16r2="http://schemas.microsoft.com/office/drawing/2015/06/chart">
            <c:ext xmlns:c16="http://schemas.microsoft.com/office/drawing/2014/chart" uri="{C3380CC4-5D6E-409C-BE32-E72D297353CC}">
              <c16:uniqueId val="{00000001-A10C-4E5E-8D60-FC6C76E54C36}"/>
            </c:ext>
          </c:extLst>
        </c:ser>
        <c:dLbls/>
        <c:axId val="66103936"/>
        <c:axId val="66113920"/>
      </c:barChart>
      <c:catAx>
        <c:axId val="66103936"/>
        <c:scaling>
          <c:orientation val="minMax"/>
        </c:scaling>
        <c:axPos val="b"/>
        <c:numFmt formatCode="General" sourceLinked="0"/>
        <c:majorTickMark val="none"/>
        <c:tickLblPos val="nextTo"/>
        <c:txPr>
          <a:bodyPr/>
          <a:lstStyle/>
          <a:p>
            <a:pPr>
              <a:defRPr sz="1200"/>
            </a:pPr>
            <a:endParaRPr lang="ru-RU"/>
          </a:p>
        </c:txPr>
        <c:crossAx val="66113920"/>
        <c:crosses val="autoZero"/>
        <c:auto val="1"/>
        <c:lblAlgn val="ctr"/>
        <c:lblOffset val="100"/>
      </c:catAx>
      <c:valAx>
        <c:axId val="66113920"/>
        <c:scaling>
          <c:orientation val="minMax"/>
        </c:scaling>
        <c:axPos val="l"/>
        <c:numFmt formatCode="0%" sourceLinked="0"/>
        <c:majorTickMark val="none"/>
        <c:tickLblPos val="nextTo"/>
        <c:crossAx val="66103936"/>
        <c:crosses val="autoZero"/>
        <c:crossBetween val="between"/>
      </c:valAx>
    </c:plotArea>
    <c:plotVisOnly val="1"/>
    <c:dispBlanksAs val="gap"/>
  </c:chart>
  <c:txPr>
    <a:bodyPr/>
    <a:lstStyle/>
    <a:p>
      <a:pPr>
        <a:defRPr>
          <a:latin typeface="Times New Roman" pitchFamily="18" charset="0"/>
          <a:cs typeface="Times New Roman" pitchFamily="18" charset="0"/>
        </a:defRPr>
      </a:pPr>
      <a:endParaRPr lang="ru-RU"/>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ru-RU"/>
  <c:chart>
    <c:title>
      <c:tx>
        <c:rich>
          <a:bodyPr/>
          <a:lstStyle/>
          <a:p>
            <a:pPr>
              <a:defRPr sz="1600"/>
            </a:pPr>
            <a:r>
              <a:rPr lang="ru-RU" sz="1600" dirty="0"/>
              <a:t>Доля </a:t>
            </a:r>
            <a:r>
              <a:rPr lang="ru-RU" sz="1600" dirty="0" smtClean="0"/>
              <a:t>школ, </a:t>
            </a:r>
            <a:r>
              <a:rPr lang="ru-RU" sz="1600" dirty="0"/>
              <a:t>в которых 100% выпускников </a:t>
            </a:r>
            <a:r>
              <a:rPr lang="ru-RU" sz="1600" dirty="0" smtClean="0"/>
              <a:t>преодолели </a:t>
            </a:r>
            <a:r>
              <a:rPr lang="ru-RU" sz="1600" dirty="0"/>
              <a:t>минимальный порог по всем выбранным предметам </a:t>
            </a:r>
            <a:r>
              <a:rPr lang="ru-RU" sz="1600" dirty="0" smtClean="0"/>
              <a:t>ЕГЭ в разрезе муниципальных образований</a:t>
            </a:r>
            <a:endParaRPr lang="ru-RU" sz="1600" dirty="0"/>
          </a:p>
        </c:rich>
      </c:tx>
      <c:layout/>
      <c:overlay val="1"/>
    </c:title>
    <c:plotArea>
      <c:layout>
        <c:manualLayout>
          <c:layoutTarget val="inner"/>
          <c:xMode val="edge"/>
          <c:yMode val="edge"/>
          <c:x val="5.7603915116337875E-2"/>
          <c:y val="0.17193922897455838"/>
          <c:w val="0.93634147540996693"/>
          <c:h val="0.54326856098881426"/>
        </c:manualLayout>
      </c:layout>
      <c:barChart>
        <c:barDir val="col"/>
        <c:grouping val="clustered"/>
        <c:ser>
          <c:idx val="0"/>
          <c:order val="0"/>
          <c:spPr>
            <a:solidFill>
              <a:srgbClr val="92D050"/>
            </a:solidFill>
            <a:ln>
              <a:solidFill>
                <a:prstClr val="black"/>
              </a:solidFill>
            </a:ln>
          </c:spPr>
          <c:dPt>
            <c:idx val="26"/>
            <c:extLst xmlns:c16r2="http://schemas.microsoft.com/office/drawing/2015/06/chart">
              <c:ext xmlns:c16="http://schemas.microsoft.com/office/drawing/2014/chart" uri="{C3380CC4-5D6E-409C-BE32-E72D297353CC}">
                <c16:uniqueId val="{00000000-710C-4961-85CF-145BBC1B4357}"/>
              </c:ext>
            </c:extLst>
          </c:dPt>
          <c:dLbls>
            <c:spPr>
              <a:noFill/>
              <a:ln>
                <a:noFill/>
              </a:ln>
              <a:effectLst/>
            </c:spPr>
            <c:txPr>
              <a:bodyPr rot="-5400000" vert="horz"/>
              <a:lstStyle/>
              <a:p>
                <a:pPr>
                  <a:defRPr sz="1100"/>
                </a:pPr>
                <a:endParaRPr lang="ru-RU"/>
              </a:p>
            </c:txPr>
            <c:showVal val="1"/>
            <c:extLst xmlns:c16r2="http://schemas.microsoft.com/office/drawing/2015/06/chart">
              <c:ext xmlns:c15="http://schemas.microsoft.com/office/drawing/2012/chart" uri="{CE6537A1-D6FC-4f65-9D91-7224C49458BB}">
                <c15:showLeaderLines val="0"/>
              </c:ext>
            </c:extLst>
          </c:dLbls>
          <c:cat>
            <c:strRef>
              <c:f>диаграмма!$R$3:$R$38</c:f>
              <c:strCache>
                <c:ptCount val="36"/>
                <c:pt idx="0">
                  <c:v>Молоковский</c:v>
                </c:pt>
                <c:pt idx="1">
                  <c:v>Селижаровский </c:v>
                </c:pt>
                <c:pt idx="2">
                  <c:v>Фировский </c:v>
                </c:pt>
                <c:pt idx="3">
                  <c:v>ЗАТО Солнечный</c:v>
                </c:pt>
                <c:pt idx="4">
                  <c:v>Зубцовский </c:v>
                </c:pt>
                <c:pt idx="5">
                  <c:v>Кесовогорский </c:v>
                </c:pt>
                <c:pt idx="6">
                  <c:v>Пеновский </c:v>
                </c:pt>
                <c:pt idx="7">
                  <c:v>Торжокский </c:v>
                </c:pt>
                <c:pt idx="8">
                  <c:v>Вышневолоцкий </c:v>
                </c:pt>
                <c:pt idx="9">
                  <c:v>Старицкий </c:v>
                </c:pt>
                <c:pt idx="10">
                  <c:v>Западнодвинский</c:v>
                </c:pt>
                <c:pt idx="11">
                  <c:v>Калязинский </c:v>
                </c:pt>
                <c:pt idx="12">
                  <c:v>Кимрский </c:v>
                </c:pt>
                <c:pt idx="13">
                  <c:v>Лесной </c:v>
                </c:pt>
                <c:pt idx="14">
                  <c:v>Лихославльский </c:v>
                </c:pt>
                <c:pt idx="15">
                  <c:v>Максатихинский </c:v>
                </c:pt>
                <c:pt idx="16">
                  <c:v>Ржевский </c:v>
                </c:pt>
                <c:pt idx="17">
                  <c:v>Бежецкий</c:v>
                </c:pt>
                <c:pt idx="18">
                  <c:v>Торопецкий </c:v>
                </c:pt>
                <c:pt idx="19">
                  <c:v>Калининский </c:v>
                </c:pt>
                <c:pt idx="20">
                  <c:v>Весьегонский </c:v>
                </c:pt>
                <c:pt idx="21">
                  <c:v>Кувшиновский </c:v>
                </c:pt>
                <c:pt idx="22">
                  <c:v>Нелидовский </c:v>
                </c:pt>
                <c:pt idx="23">
                  <c:v>Оленинский</c:v>
                </c:pt>
                <c:pt idx="24">
                  <c:v>Рамешковский </c:v>
                </c:pt>
                <c:pt idx="25">
                  <c:v>Сонковский </c:v>
                </c:pt>
                <c:pt idx="26">
                  <c:v>Тверская </c:v>
                </c:pt>
                <c:pt idx="27">
                  <c:v>Андреапольский </c:v>
                </c:pt>
                <c:pt idx="28">
                  <c:v>Кашинский </c:v>
                </c:pt>
                <c:pt idx="29">
                  <c:v>Удомельский </c:v>
                </c:pt>
                <c:pt idx="30">
                  <c:v>г.Торжок</c:v>
                </c:pt>
                <c:pt idx="31">
                  <c:v>Бологовский </c:v>
                </c:pt>
                <c:pt idx="32">
                  <c:v>г.В.Волочек</c:v>
                </c:pt>
                <c:pt idx="33">
                  <c:v>Конаковский </c:v>
                </c:pt>
                <c:pt idx="34">
                  <c:v>г.Тверь</c:v>
                </c:pt>
                <c:pt idx="35">
                  <c:v>г.Ржев</c:v>
                </c:pt>
              </c:strCache>
            </c:strRef>
          </c:cat>
          <c:val>
            <c:numRef>
              <c:f>диаграмма!$S$3:$S$38</c:f>
              <c:numCache>
                <c:formatCode>0.0%</c:formatCode>
                <c:ptCount val="36"/>
                <c:pt idx="0">
                  <c:v>1</c:v>
                </c:pt>
                <c:pt idx="1">
                  <c:v>1</c:v>
                </c:pt>
                <c:pt idx="2">
                  <c:v>1</c:v>
                </c:pt>
                <c:pt idx="3">
                  <c:v>1</c:v>
                </c:pt>
                <c:pt idx="4">
                  <c:v>0.83300000000000018</c:v>
                </c:pt>
                <c:pt idx="5">
                  <c:v>0.66700000000000026</c:v>
                </c:pt>
                <c:pt idx="6">
                  <c:v>0.66700000000000026</c:v>
                </c:pt>
                <c:pt idx="7">
                  <c:v>0.61500000000000021</c:v>
                </c:pt>
                <c:pt idx="8">
                  <c:v>0.6000000000000002</c:v>
                </c:pt>
                <c:pt idx="9">
                  <c:v>0.57099999999999995</c:v>
                </c:pt>
                <c:pt idx="10">
                  <c:v>0.5</c:v>
                </c:pt>
                <c:pt idx="11">
                  <c:v>0.5</c:v>
                </c:pt>
                <c:pt idx="12">
                  <c:v>0.5</c:v>
                </c:pt>
                <c:pt idx="13">
                  <c:v>0.5</c:v>
                </c:pt>
                <c:pt idx="14">
                  <c:v>0.5</c:v>
                </c:pt>
                <c:pt idx="15">
                  <c:v>0.5</c:v>
                </c:pt>
                <c:pt idx="16">
                  <c:v>0.5</c:v>
                </c:pt>
                <c:pt idx="17">
                  <c:v>0.44400000000000001</c:v>
                </c:pt>
                <c:pt idx="18">
                  <c:v>0.4</c:v>
                </c:pt>
                <c:pt idx="19">
                  <c:v>0.36800000000000016</c:v>
                </c:pt>
                <c:pt idx="20">
                  <c:v>0.33300000000000013</c:v>
                </c:pt>
                <c:pt idx="21">
                  <c:v>0.33300000000000013</c:v>
                </c:pt>
                <c:pt idx="22">
                  <c:v>0.33300000000000013</c:v>
                </c:pt>
                <c:pt idx="23">
                  <c:v>0.33300000000000013</c:v>
                </c:pt>
                <c:pt idx="24">
                  <c:v>0.33300000000000013</c:v>
                </c:pt>
                <c:pt idx="25">
                  <c:v>0.33300000000000013</c:v>
                </c:pt>
                <c:pt idx="26">
                  <c:v>0.3000000000000001</c:v>
                </c:pt>
                <c:pt idx="27">
                  <c:v>0.25</c:v>
                </c:pt>
                <c:pt idx="28">
                  <c:v>0.25</c:v>
                </c:pt>
                <c:pt idx="29">
                  <c:v>0.222</c:v>
                </c:pt>
                <c:pt idx="30">
                  <c:v>0.14300000000000004</c:v>
                </c:pt>
                <c:pt idx="31">
                  <c:v>0.111</c:v>
                </c:pt>
                <c:pt idx="32">
                  <c:v>0.1</c:v>
                </c:pt>
                <c:pt idx="33">
                  <c:v>9.5000000000000029E-2</c:v>
                </c:pt>
                <c:pt idx="34">
                  <c:v>9.4000000000000028E-2</c:v>
                </c:pt>
                <c:pt idx="35">
                  <c:v>9.1000000000000025E-2</c:v>
                </c:pt>
              </c:numCache>
            </c:numRef>
          </c:val>
          <c:extLst xmlns:c16r2="http://schemas.microsoft.com/office/drawing/2015/06/chart">
            <c:ext xmlns:c16="http://schemas.microsoft.com/office/drawing/2014/chart" uri="{C3380CC4-5D6E-409C-BE32-E72D297353CC}">
              <c16:uniqueId val="{00000001-710C-4961-85CF-145BBC1B4357}"/>
            </c:ext>
          </c:extLst>
        </c:ser>
        <c:dLbls/>
        <c:axId val="66577920"/>
        <c:axId val="66579456"/>
      </c:barChart>
      <c:catAx>
        <c:axId val="66577920"/>
        <c:scaling>
          <c:orientation val="minMax"/>
        </c:scaling>
        <c:axPos val="b"/>
        <c:numFmt formatCode="General" sourceLinked="0"/>
        <c:tickLblPos val="nextTo"/>
        <c:txPr>
          <a:bodyPr rot="-5400000" vert="horz"/>
          <a:lstStyle/>
          <a:p>
            <a:pPr>
              <a:defRPr sz="1200"/>
            </a:pPr>
            <a:endParaRPr lang="ru-RU"/>
          </a:p>
        </c:txPr>
        <c:crossAx val="66579456"/>
        <c:crosses val="autoZero"/>
        <c:auto val="1"/>
        <c:lblAlgn val="ctr"/>
        <c:lblOffset val="100"/>
      </c:catAx>
      <c:valAx>
        <c:axId val="66579456"/>
        <c:scaling>
          <c:orientation val="minMax"/>
        </c:scaling>
        <c:axPos val="l"/>
        <c:numFmt formatCode="0%" sourceLinked="0"/>
        <c:tickLblPos val="nextTo"/>
        <c:crossAx val="66577920"/>
        <c:crosses val="autoZero"/>
        <c:crossBetween val="between"/>
      </c:valAx>
    </c:plotArea>
    <c:plotVisOnly val="1"/>
    <c:dispBlanksAs val="gap"/>
  </c:chart>
  <c:txPr>
    <a:bodyPr/>
    <a:lstStyle/>
    <a:p>
      <a:pPr>
        <a:defRPr>
          <a:latin typeface="Times New Roman" pitchFamily="18" charset="0"/>
          <a:cs typeface="Times New Roman" pitchFamily="18" charset="0"/>
        </a:defRPr>
      </a:pPr>
      <a:endParaRPr lang="ru-RU"/>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ru-RU"/>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ru-RU" sz="1600" b="1" dirty="0" smtClean="0">
                <a:solidFill>
                  <a:schemeClr val="tx1"/>
                </a:solidFill>
                <a:latin typeface="Times New Roman" panose="02020603050405020304" pitchFamily="18" charset="0"/>
                <a:cs typeface="Times New Roman" panose="02020603050405020304" pitchFamily="18" charset="0"/>
              </a:rPr>
              <a:t>Общая</a:t>
            </a:r>
            <a:r>
              <a:rPr lang="ru-RU" sz="1600" b="1" baseline="0" dirty="0" smtClean="0">
                <a:solidFill>
                  <a:schemeClr val="tx1"/>
                </a:solidFill>
                <a:latin typeface="Times New Roman" panose="02020603050405020304" pitchFamily="18" charset="0"/>
                <a:cs typeface="Times New Roman" panose="02020603050405020304" pitchFamily="18" charset="0"/>
              </a:rPr>
              <a:t> информация о количестве апелляций в сравнении за три года</a:t>
            </a:r>
            <a:endParaRPr lang="ru-RU" sz="1600" b="1" dirty="0">
              <a:solidFill>
                <a:schemeClr val="tx1"/>
              </a:solidFill>
              <a:latin typeface="Times New Roman" panose="02020603050405020304" pitchFamily="18" charset="0"/>
              <a:cs typeface="Times New Roman" panose="02020603050405020304" pitchFamily="18" charset="0"/>
            </a:endParaRPr>
          </a:p>
        </c:rich>
      </c:tx>
      <c:layout/>
      <c:spPr>
        <a:noFill/>
        <a:ln>
          <a:noFill/>
        </a:ln>
        <a:effectLst/>
      </c:spPr>
    </c:title>
    <c:plotArea>
      <c:layout/>
      <c:barChart>
        <c:barDir val="col"/>
        <c:grouping val="clustered"/>
        <c:ser>
          <c:idx val="0"/>
          <c:order val="0"/>
          <c:tx>
            <c:strRef>
              <c:f>Лист1!$B$1</c:f>
              <c:strCache>
                <c:ptCount val="1"/>
                <c:pt idx="0">
                  <c:v>2017</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c:f>
              <c:numCache>
                <c:formatCode>General</c:formatCode>
                <c:ptCount val="1"/>
              </c:numCache>
            </c:numRef>
          </c:cat>
          <c:val>
            <c:numRef>
              <c:f>Лист1!$B$2</c:f>
              <c:numCache>
                <c:formatCode>General</c:formatCode>
                <c:ptCount val="1"/>
                <c:pt idx="0">
                  <c:v>561</c:v>
                </c:pt>
              </c:numCache>
            </c:numRef>
          </c:val>
          <c:extLst xmlns:c16r2="http://schemas.microsoft.com/office/drawing/2015/06/chart">
            <c:ext xmlns:c16="http://schemas.microsoft.com/office/drawing/2014/chart" uri="{C3380CC4-5D6E-409C-BE32-E72D297353CC}">
              <c16:uniqueId val="{00000000-D09D-4335-B4A6-AF8368B4813C}"/>
            </c:ext>
          </c:extLst>
        </c:ser>
        <c:ser>
          <c:idx val="1"/>
          <c:order val="1"/>
          <c:tx>
            <c:strRef>
              <c:f>Лист1!$C$1</c:f>
              <c:strCache>
                <c:ptCount val="1"/>
                <c:pt idx="0">
                  <c:v>2018</c:v>
                </c:pt>
              </c:strCache>
            </c:strRef>
          </c:tx>
          <c:spPr>
            <a:solidFill>
              <a:schemeClr val="accent2"/>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c:f>
              <c:numCache>
                <c:formatCode>General</c:formatCode>
                <c:ptCount val="1"/>
              </c:numCache>
            </c:numRef>
          </c:cat>
          <c:val>
            <c:numRef>
              <c:f>Лист1!$C$2</c:f>
              <c:numCache>
                <c:formatCode>General</c:formatCode>
                <c:ptCount val="1"/>
                <c:pt idx="0">
                  <c:v>585</c:v>
                </c:pt>
              </c:numCache>
            </c:numRef>
          </c:val>
          <c:extLst xmlns:c16r2="http://schemas.microsoft.com/office/drawing/2015/06/chart">
            <c:ext xmlns:c16="http://schemas.microsoft.com/office/drawing/2014/chart" uri="{C3380CC4-5D6E-409C-BE32-E72D297353CC}">
              <c16:uniqueId val="{00000003-D09D-4335-B4A6-AF8368B4813C}"/>
            </c:ext>
          </c:extLst>
        </c:ser>
        <c:ser>
          <c:idx val="2"/>
          <c:order val="2"/>
          <c:tx>
            <c:strRef>
              <c:f>Лист1!$D$1</c:f>
              <c:strCache>
                <c:ptCount val="1"/>
                <c:pt idx="0">
                  <c:v>2019</c:v>
                </c:pt>
              </c:strCache>
            </c:strRef>
          </c:tx>
          <c:spPr>
            <a:solidFill>
              <a:schemeClr val="accent3"/>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c:f>
              <c:numCache>
                <c:formatCode>General</c:formatCode>
                <c:ptCount val="1"/>
              </c:numCache>
            </c:numRef>
          </c:cat>
          <c:val>
            <c:numRef>
              <c:f>Лист1!$D$2</c:f>
              <c:numCache>
                <c:formatCode>General</c:formatCode>
                <c:ptCount val="1"/>
                <c:pt idx="0">
                  <c:v>449</c:v>
                </c:pt>
              </c:numCache>
            </c:numRef>
          </c:val>
          <c:extLst xmlns:c16r2="http://schemas.microsoft.com/office/drawing/2015/06/chart">
            <c:ext xmlns:c16="http://schemas.microsoft.com/office/drawing/2014/chart" uri="{C3380CC4-5D6E-409C-BE32-E72D297353CC}">
              <c16:uniqueId val="{00000004-D09D-4335-B4A6-AF8368B4813C}"/>
            </c:ext>
          </c:extLst>
        </c:ser>
        <c:dLbls/>
        <c:gapWidth val="219"/>
        <c:overlap val="-27"/>
        <c:axId val="120009088"/>
        <c:axId val="120011776"/>
      </c:barChart>
      <c:catAx>
        <c:axId val="120009088"/>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120011776"/>
        <c:crosses val="autoZero"/>
        <c:auto val="1"/>
        <c:lblAlgn val="ctr"/>
        <c:lblOffset val="100"/>
      </c:catAx>
      <c:valAx>
        <c:axId val="120011776"/>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120009088"/>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chart>
  <c:spPr>
    <a:noFill/>
    <a:ln>
      <a:noFill/>
    </a:ln>
    <a:effectLst/>
  </c:spPr>
  <c:txPr>
    <a:bodyPr/>
    <a:lstStyle/>
    <a:p>
      <a:pPr>
        <a:defRPr/>
      </a:pPr>
      <a:endParaRPr lang="ru-RU"/>
    </a:p>
  </c:txPr>
  <c:externalData r:id="rId1"/>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1058AE-3411-48CB-A5F8-C9AC90865AD3}" type="doc">
      <dgm:prSet loTypeId="urn:microsoft.com/office/officeart/2005/8/layout/process1" loCatId="process" qsTypeId="urn:microsoft.com/office/officeart/2005/8/quickstyle/simple1" qsCatId="simple" csTypeId="urn:microsoft.com/office/officeart/2005/8/colors/accent1_2" csCatId="accent1" phldr="1"/>
      <dgm:spPr/>
    </dgm:pt>
    <dgm:pt modelId="{5CB9AA28-C4F9-4DE7-A0A9-CFFDEFC22C5D}">
      <dgm:prSet custT="1"/>
      <dgm:spPr>
        <a:solidFill>
          <a:schemeClr val="accent2">
            <a:lumMod val="20000"/>
            <a:lumOff val="80000"/>
          </a:schemeClr>
        </a:solidFill>
      </dgm:spPr>
      <dgm:t>
        <a:bodyPr/>
        <a:lstStyle/>
        <a:p>
          <a:r>
            <a:rPr lang="ru-RU" sz="1800" b="1" dirty="0" smtClean="0">
              <a:solidFill>
                <a:schemeClr val="tx1"/>
              </a:solidFill>
              <a:latin typeface="Times New Roman" pitchFamily="18" charset="0"/>
              <a:cs typeface="Times New Roman" pitchFamily="18" charset="0"/>
            </a:rPr>
            <a:t>13.02.2019</a:t>
          </a:r>
          <a:endParaRPr lang="ru-RU" sz="1700" b="1" dirty="0" smtClean="0">
            <a:solidFill>
              <a:schemeClr val="tx1"/>
            </a:solidFill>
            <a:latin typeface="Times New Roman" pitchFamily="18" charset="0"/>
            <a:cs typeface="Times New Roman" pitchFamily="18" charset="0"/>
          </a:endParaRPr>
        </a:p>
        <a:p>
          <a:r>
            <a:rPr lang="ru-RU" sz="1800" dirty="0" smtClean="0">
              <a:solidFill>
                <a:schemeClr val="tx1"/>
              </a:solidFill>
              <a:latin typeface="Times New Roman" pitchFamily="18" charset="0"/>
              <a:cs typeface="Times New Roman" pitchFamily="18" charset="0"/>
            </a:rPr>
            <a:t>Основной срок </a:t>
          </a:r>
        </a:p>
        <a:p>
          <a:r>
            <a:rPr lang="ru-RU" sz="1800" dirty="0" smtClean="0">
              <a:solidFill>
                <a:schemeClr val="tx1"/>
              </a:solidFill>
              <a:latin typeface="Times New Roman" pitchFamily="18" charset="0"/>
              <a:cs typeface="Times New Roman" pitchFamily="18" charset="0"/>
            </a:rPr>
            <a:t>(вторая среда февраля)</a:t>
          </a:r>
          <a:endParaRPr lang="ru-RU" sz="1800" dirty="0">
            <a:solidFill>
              <a:schemeClr val="tx1"/>
            </a:solidFill>
            <a:latin typeface="Times New Roman" pitchFamily="18" charset="0"/>
            <a:cs typeface="Times New Roman" pitchFamily="18" charset="0"/>
          </a:endParaRPr>
        </a:p>
      </dgm:t>
    </dgm:pt>
    <dgm:pt modelId="{A2636F14-1D83-47BF-A5E3-02D23A0F835B}" type="parTrans" cxnId="{B222E200-8FF4-4B4D-A8B3-B0E7CC436100}">
      <dgm:prSet/>
      <dgm:spPr/>
      <dgm:t>
        <a:bodyPr/>
        <a:lstStyle/>
        <a:p>
          <a:endParaRPr lang="ru-RU"/>
        </a:p>
      </dgm:t>
    </dgm:pt>
    <dgm:pt modelId="{E7671616-0D25-4A3A-9EA5-EDFCC433120A}" type="sibTrans" cxnId="{B222E200-8FF4-4B4D-A8B3-B0E7CC436100}">
      <dgm:prSet/>
      <dgm:spPr>
        <a:solidFill>
          <a:schemeClr val="accent2"/>
        </a:solidFill>
      </dgm:spPr>
      <dgm:t>
        <a:bodyPr/>
        <a:lstStyle/>
        <a:p>
          <a:endParaRPr lang="ru-RU"/>
        </a:p>
      </dgm:t>
    </dgm:pt>
    <dgm:pt modelId="{67CC133A-D181-4A86-95A7-C5F2E53F75A7}">
      <dgm:prSet custT="1"/>
      <dgm:spPr>
        <a:solidFill>
          <a:schemeClr val="accent2">
            <a:lumMod val="20000"/>
            <a:lumOff val="80000"/>
          </a:schemeClr>
        </a:solidFill>
      </dgm:spPr>
      <dgm:t>
        <a:bodyPr/>
        <a:lstStyle/>
        <a:p>
          <a:r>
            <a:rPr lang="ru-RU" sz="1800" b="1" dirty="0" smtClean="0">
              <a:solidFill>
                <a:schemeClr val="tx1"/>
              </a:solidFill>
              <a:latin typeface="Times New Roman" pitchFamily="18" charset="0"/>
              <a:cs typeface="Times New Roman" pitchFamily="18" charset="0"/>
            </a:rPr>
            <a:t>13.03.2019</a:t>
          </a:r>
        </a:p>
        <a:p>
          <a:r>
            <a:rPr lang="ru-RU" sz="1800" dirty="0" smtClean="0">
              <a:solidFill>
                <a:schemeClr val="tx1"/>
              </a:solidFill>
              <a:latin typeface="Times New Roman" pitchFamily="18" charset="0"/>
              <a:cs typeface="Times New Roman" pitchFamily="18" charset="0"/>
            </a:rPr>
            <a:t>Дополнительный срок </a:t>
          </a:r>
        </a:p>
        <a:p>
          <a:r>
            <a:rPr lang="ru-RU" sz="1800" dirty="0" smtClean="0">
              <a:solidFill>
                <a:schemeClr val="tx1"/>
              </a:solidFill>
              <a:latin typeface="Times New Roman" pitchFamily="18" charset="0"/>
              <a:cs typeface="Times New Roman" pitchFamily="18" charset="0"/>
            </a:rPr>
            <a:t>(вторая рабочая среда марта)</a:t>
          </a:r>
          <a:endParaRPr lang="ru-RU" sz="1800" dirty="0">
            <a:solidFill>
              <a:schemeClr val="tx1"/>
            </a:solidFill>
            <a:latin typeface="Times New Roman" pitchFamily="18" charset="0"/>
            <a:cs typeface="Times New Roman" pitchFamily="18" charset="0"/>
          </a:endParaRPr>
        </a:p>
      </dgm:t>
    </dgm:pt>
    <dgm:pt modelId="{DD0197A0-9BEC-4C81-A460-48D7D3B78D9D}" type="parTrans" cxnId="{46C6EB0B-E728-4830-9410-B27B2C662FCC}">
      <dgm:prSet/>
      <dgm:spPr/>
      <dgm:t>
        <a:bodyPr/>
        <a:lstStyle/>
        <a:p>
          <a:endParaRPr lang="ru-RU"/>
        </a:p>
      </dgm:t>
    </dgm:pt>
    <dgm:pt modelId="{BA65FE00-8DC9-459E-969B-4E265FCF520F}" type="sibTrans" cxnId="{46C6EB0B-E728-4830-9410-B27B2C662FCC}">
      <dgm:prSet/>
      <dgm:spPr>
        <a:solidFill>
          <a:schemeClr val="accent2"/>
        </a:solidFill>
      </dgm:spPr>
      <dgm:t>
        <a:bodyPr/>
        <a:lstStyle/>
        <a:p>
          <a:endParaRPr lang="ru-RU"/>
        </a:p>
      </dgm:t>
    </dgm:pt>
    <dgm:pt modelId="{B21B29FD-8D6D-490A-BC89-737730FF50EF}">
      <dgm:prSet custT="1"/>
      <dgm:spPr>
        <a:solidFill>
          <a:schemeClr val="accent2">
            <a:lumMod val="20000"/>
            <a:lumOff val="80000"/>
          </a:schemeClr>
        </a:solidFill>
      </dgm:spPr>
      <dgm:t>
        <a:bodyPr/>
        <a:lstStyle/>
        <a:p>
          <a:r>
            <a:rPr lang="ru-RU" sz="1800" b="1" dirty="0" smtClean="0">
              <a:solidFill>
                <a:schemeClr val="tx1"/>
              </a:solidFill>
              <a:latin typeface="Times New Roman" pitchFamily="18" charset="0"/>
              <a:cs typeface="Times New Roman" pitchFamily="18" charset="0"/>
            </a:rPr>
            <a:t>06.05.2019</a:t>
          </a:r>
        </a:p>
        <a:p>
          <a:r>
            <a:rPr lang="ru-RU" sz="1800" dirty="0" smtClean="0">
              <a:solidFill>
                <a:schemeClr val="tx1"/>
              </a:solidFill>
              <a:latin typeface="Times New Roman" pitchFamily="18" charset="0"/>
              <a:cs typeface="Times New Roman" pitchFamily="18" charset="0"/>
            </a:rPr>
            <a:t>Дополнительный срок </a:t>
          </a:r>
        </a:p>
        <a:p>
          <a:r>
            <a:rPr lang="ru-RU" sz="1800" dirty="0" smtClean="0">
              <a:solidFill>
                <a:schemeClr val="tx1"/>
              </a:solidFill>
              <a:latin typeface="Times New Roman" pitchFamily="18" charset="0"/>
              <a:cs typeface="Times New Roman" pitchFamily="18" charset="0"/>
            </a:rPr>
            <a:t>(первый рабочий понедельник мая)</a:t>
          </a:r>
          <a:endParaRPr lang="ru-RU" sz="1800" dirty="0">
            <a:solidFill>
              <a:schemeClr val="tx1"/>
            </a:solidFill>
            <a:latin typeface="Times New Roman" pitchFamily="18" charset="0"/>
            <a:cs typeface="Times New Roman" pitchFamily="18" charset="0"/>
          </a:endParaRPr>
        </a:p>
      </dgm:t>
    </dgm:pt>
    <dgm:pt modelId="{571DC634-7A34-400C-B6DF-4E3FD193FCDD}" type="parTrans" cxnId="{FA65C283-3B3A-4336-9D6B-4076EE629E9A}">
      <dgm:prSet/>
      <dgm:spPr/>
      <dgm:t>
        <a:bodyPr/>
        <a:lstStyle/>
        <a:p>
          <a:endParaRPr lang="ru-RU"/>
        </a:p>
      </dgm:t>
    </dgm:pt>
    <dgm:pt modelId="{DB655420-4007-4A44-88C5-0659C224369F}" type="sibTrans" cxnId="{FA65C283-3B3A-4336-9D6B-4076EE629E9A}">
      <dgm:prSet/>
      <dgm:spPr/>
      <dgm:t>
        <a:bodyPr/>
        <a:lstStyle/>
        <a:p>
          <a:endParaRPr lang="ru-RU"/>
        </a:p>
      </dgm:t>
    </dgm:pt>
    <dgm:pt modelId="{3C98BA94-9A19-4590-8A6A-B33EA8007BDF}" type="pres">
      <dgm:prSet presAssocID="{DE1058AE-3411-48CB-A5F8-C9AC90865AD3}" presName="Name0" presStyleCnt="0">
        <dgm:presLayoutVars>
          <dgm:dir/>
          <dgm:resizeHandles val="exact"/>
        </dgm:presLayoutVars>
      </dgm:prSet>
      <dgm:spPr/>
    </dgm:pt>
    <dgm:pt modelId="{7DF1FC1C-BC2E-41F5-86EA-21A94747AADC}" type="pres">
      <dgm:prSet presAssocID="{5CB9AA28-C4F9-4DE7-A0A9-CFFDEFC22C5D}" presName="node" presStyleLbl="node1" presStyleIdx="0" presStyleCnt="3" custLinFactNeighborX="13071" custLinFactNeighborY="-60598">
        <dgm:presLayoutVars>
          <dgm:bulletEnabled val="1"/>
        </dgm:presLayoutVars>
      </dgm:prSet>
      <dgm:spPr/>
      <dgm:t>
        <a:bodyPr/>
        <a:lstStyle/>
        <a:p>
          <a:endParaRPr lang="ru-RU"/>
        </a:p>
      </dgm:t>
    </dgm:pt>
    <dgm:pt modelId="{046DCCBB-5601-47EE-A38D-8F583556FEF8}" type="pres">
      <dgm:prSet presAssocID="{E7671616-0D25-4A3A-9EA5-EDFCC433120A}" presName="sibTrans" presStyleLbl="sibTrans2D1" presStyleIdx="0" presStyleCnt="2" custScaleX="149487"/>
      <dgm:spPr/>
      <dgm:t>
        <a:bodyPr/>
        <a:lstStyle/>
        <a:p>
          <a:endParaRPr lang="ru-RU"/>
        </a:p>
      </dgm:t>
    </dgm:pt>
    <dgm:pt modelId="{52968915-7F6A-40DA-9366-CC7CBAF21509}" type="pres">
      <dgm:prSet presAssocID="{E7671616-0D25-4A3A-9EA5-EDFCC433120A}" presName="connectorText" presStyleLbl="sibTrans2D1" presStyleIdx="0" presStyleCnt="2"/>
      <dgm:spPr/>
      <dgm:t>
        <a:bodyPr/>
        <a:lstStyle/>
        <a:p>
          <a:endParaRPr lang="ru-RU"/>
        </a:p>
      </dgm:t>
    </dgm:pt>
    <dgm:pt modelId="{5A7360F4-1D56-4580-8BE9-44FA1AD537A1}" type="pres">
      <dgm:prSet presAssocID="{67CC133A-D181-4A86-95A7-C5F2E53F75A7}" presName="node" presStyleLbl="node1" presStyleIdx="1" presStyleCnt="3" custLinFactNeighborX="-8164" custLinFactNeighborY="-57133">
        <dgm:presLayoutVars>
          <dgm:bulletEnabled val="1"/>
        </dgm:presLayoutVars>
      </dgm:prSet>
      <dgm:spPr/>
      <dgm:t>
        <a:bodyPr/>
        <a:lstStyle/>
        <a:p>
          <a:endParaRPr lang="ru-RU"/>
        </a:p>
      </dgm:t>
    </dgm:pt>
    <dgm:pt modelId="{F44CFEDE-4DCF-4262-A730-79FE3250FD47}" type="pres">
      <dgm:prSet presAssocID="{BA65FE00-8DC9-459E-969B-4E265FCF520F}" presName="sibTrans" presStyleLbl="sibTrans2D1" presStyleIdx="1" presStyleCnt="2"/>
      <dgm:spPr/>
      <dgm:t>
        <a:bodyPr/>
        <a:lstStyle/>
        <a:p>
          <a:endParaRPr lang="ru-RU"/>
        </a:p>
      </dgm:t>
    </dgm:pt>
    <dgm:pt modelId="{4DFF9563-7F50-49C8-AC4F-57BEB8F7F89D}" type="pres">
      <dgm:prSet presAssocID="{BA65FE00-8DC9-459E-969B-4E265FCF520F}" presName="connectorText" presStyleLbl="sibTrans2D1" presStyleIdx="1" presStyleCnt="2"/>
      <dgm:spPr/>
      <dgm:t>
        <a:bodyPr/>
        <a:lstStyle/>
        <a:p>
          <a:endParaRPr lang="ru-RU"/>
        </a:p>
      </dgm:t>
    </dgm:pt>
    <dgm:pt modelId="{0E87CB21-38C2-4F07-9B4D-9EDAF5DBBF31}" type="pres">
      <dgm:prSet presAssocID="{B21B29FD-8D6D-490A-BC89-737730FF50EF}" presName="node" presStyleLbl="node1" presStyleIdx="2" presStyleCnt="3" custLinFactNeighborX="-131" custLinFactNeighborY="-61999">
        <dgm:presLayoutVars>
          <dgm:bulletEnabled val="1"/>
        </dgm:presLayoutVars>
      </dgm:prSet>
      <dgm:spPr/>
      <dgm:t>
        <a:bodyPr/>
        <a:lstStyle/>
        <a:p>
          <a:endParaRPr lang="ru-RU"/>
        </a:p>
      </dgm:t>
    </dgm:pt>
  </dgm:ptLst>
  <dgm:cxnLst>
    <dgm:cxn modelId="{FA65C283-3B3A-4336-9D6B-4076EE629E9A}" srcId="{DE1058AE-3411-48CB-A5F8-C9AC90865AD3}" destId="{B21B29FD-8D6D-490A-BC89-737730FF50EF}" srcOrd="2" destOrd="0" parTransId="{571DC634-7A34-400C-B6DF-4E3FD193FCDD}" sibTransId="{DB655420-4007-4A44-88C5-0659C224369F}"/>
    <dgm:cxn modelId="{26E25B8C-D442-41D2-869B-D2742E034991}" type="presOf" srcId="{5CB9AA28-C4F9-4DE7-A0A9-CFFDEFC22C5D}" destId="{7DF1FC1C-BC2E-41F5-86EA-21A94747AADC}" srcOrd="0" destOrd="0" presId="urn:microsoft.com/office/officeart/2005/8/layout/process1"/>
    <dgm:cxn modelId="{4A874A26-9F55-42A0-9AEB-3F0B653E28DD}" type="presOf" srcId="{67CC133A-D181-4A86-95A7-C5F2E53F75A7}" destId="{5A7360F4-1D56-4580-8BE9-44FA1AD537A1}" srcOrd="0" destOrd="0" presId="urn:microsoft.com/office/officeart/2005/8/layout/process1"/>
    <dgm:cxn modelId="{B751F488-8AB1-49DA-829A-8A790A8C0876}" type="presOf" srcId="{BA65FE00-8DC9-459E-969B-4E265FCF520F}" destId="{F44CFEDE-4DCF-4262-A730-79FE3250FD47}" srcOrd="0" destOrd="0" presId="urn:microsoft.com/office/officeart/2005/8/layout/process1"/>
    <dgm:cxn modelId="{CD27A17C-C2E4-4044-A24C-BB91359D3A8C}" type="presOf" srcId="{E7671616-0D25-4A3A-9EA5-EDFCC433120A}" destId="{046DCCBB-5601-47EE-A38D-8F583556FEF8}" srcOrd="0" destOrd="0" presId="urn:microsoft.com/office/officeart/2005/8/layout/process1"/>
    <dgm:cxn modelId="{D8950BA4-66E3-4398-BCBD-140FEFA3DE13}" type="presOf" srcId="{DE1058AE-3411-48CB-A5F8-C9AC90865AD3}" destId="{3C98BA94-9A19-4590-8A6A-B33EA8007BDF}" srcOrd="0" destOrd="0" presId="urn:microsoft.com/office/officeart/2005/8/layout/process1"/>
    <dgm:cxn modelId="{981C5EFD-16FB-45CB-A7D3-81243C98973C}" type="presOf" srcId="{BA65FE00-8DC9-459E-969B-4E265FCF520F}" destId="{4DFF9563-7F50-49C8-AC4F-57BEB8F7F89D}" srcOrd="1" destOrd="0" presId="urn:microsoft.com/office/officeart/2005/8/layout/process1"/>
    <dgm:cxn modelId="{EF9DC6FA-0BFC-49D2-9C67-D4729CF47B12}" type="presOf" srcId="{B21B29FD-8D6D-490A-BC89-737730FF50EF}" destId="{0E87CB21-38C2-4F07-9B4D-9EDAF5DBBF31}" srcOrd="0" destOrd="0" presId="urn:microsoft.com/office/officeart/2005/8/layout/process1"/>
    <dgm:cxn modelId="{B222E200-8FF4-4B4D-A8B3-B0E7CC436100}" srcId="{DE1058AE-3411-48CB-A5F8-C9AC90865AD3}" destId="{5CB9AA28-C4F9-4DE7-A0A9-CFFDEFC22C5D}" srcOrd="0" destOrd="0" parTransId="{A2636F14-1D83-47BF-A5E3-02D23A0F835B}" sibTransId="{E7671616-0D25-4A3A-9EA5-EDFCC433120A}"/>
    <dgm:cxn modelId="{46C6EB0B-E728-4830-9410-B27B2C662FCC}" srcId="{DE1058AE-3411-48CB-A5F8-C9AC90865AD3}" destId="{67CC133A-D181-4A86-95A7-C5F2E53F75A7}" srcOrd="1" destOrd="0" parTransId="{DD0197A0-9BEC-4C81-A460-48D7D3B78D9D}" sibTransId="{BA65FE00-8DC9-459E-969B-4E265FCF520F}"/>
    <dgm:cxn modelId="{7D10A959-A2FA-4D82-8447-1BD0ED7B686E}" type="presOf" srcId="{E7671616-0D25-4A3A-9EA5-EDFCC433120A}" destId="{52968915-7F6A-40DA-9366-CC7CBAF21509}" srcOrd="1" destOrd="0" presId="urn:microsoft.com/office/officeart/2005/8/layout/process1"/>
    <dgm:cxn modelId="{3DEFDC20-EB4C-4981-B9EC-4939E0FA28AB}" type="presParOf" srcId="{3C98BA94-9A19-4590-8A6A-B33EA8007BDF}" destId="{7DF1FC1C-BC2E-41F5-86EA-21A94747AADC}" srcOrd="0" destOrd="0" presId="urn:microsoft.com/office/officeart/2005/8/layout/process1"/>
    <dgm:cxn modelId="{F97B9F6F-209F-4421-9C1D-0AAFA1AD915E}" type="presParOf" srcId="{3C98BA94-9A19-4590-8A6A-B33EA8007BDF}" destId="{046DCCBB-5601-47EE-A38D-8F583556FEF8}" srcOrd="1" destOrd="0" presId="urn:microsoft.com/office/officeart/2005/8/layout/process1"/>
    <dgm:cxn modelId="{29F9A842-B367-4DBE-B4D4-6B559C0F9A12}" type="presParOf" srcId="{046DCCBB-5601-47EE-A38D-8F583556FEF8}" destId="{52968915-7F6A-40DA-9366-CC7CBAF21509}" srcOrd="0" destOrd="0" presId="urn:microsoft.com/office/officeart/2005/8/layout/process1"/>
    <dgm:cxn modelId="{88BB4F1D-5DDA-4481-A157-E2BA5236F248}" type="presParOf" srcId="{3C98BA94-9A19-4590-8A6A-B33EA8007BDF}" destId="{5A7360F4-1D56-4580-8BE9-44FA1AD537A1}" srcOrd="2" destOrd="0" presId="urn:microsoft.com/office/officeart/2005/8/layout/process1"/>
    <dgm:cxn modelId="{0516DAC2-2252-4475-971A-9230A7C124AB}" type="presParOf" srcId="{3C98BA94-9A19-4590-8A6A-B33EA8007BDF}" destId="{F44CFEDE-4DCF-4262-A730-79FE3250FD47}" srcOrd="3" destOrd="0" presId="urn:microsoft.com/office/officeart/2005/8/layout/process1"/>
    <dgm:cxn modelId="{6CAE4C48-D248-411A-A577-B1B88D743E50}" type="presParOf" srcId="{F44CFEDE-4DCF-4262-A730-79FE3250FD47}" destId="{4DFF9563-7F50-49C8-AC4F-57BEB8F7F89D}" srcOrd="0" destOrd="0" presId="urn:microsoft.com/office/officeart/2005/8/layout/process1"/>
    <dgm:cxn modelId="{6C353044-7DEA-448B-918A-48F07D7E664D}" type="presParOf" srcId="{3C98BA94-9A19-4590-8A6A-B33EA8007BDF}" destId="{0E87CB21-38C2-4F07-9B4D-9EDAF5DBBF31}"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DF1FC1C-BC2E-41F5-86EA-21A94747AADC}">
      <dsp:nvSpPr>
        <dsp:cNvPr id="0" name=""/>
        <dsp:cNvSpPr/>
      </dsp:nvSpPr>
      <dsp:spPr>
        <a:xfrm>
          <a:off x="102451" y="0"/>
          <a:ext cx="2673484" cy="1584175"/>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1"/>
              </a:solidFill>
              <a:latin typeface="Times New Roman" pitchFamily="18" charset="0"/>
              <a:cs typeface="Times New Roman" pitchFamily="18" charset="0"/>
            </a:rPr>
            <a:t>13.02.2019</a:t>
          </a:r>
          <a:endParaRPr lang="ru-RU" sz="1700" b="1" kern="1200" dirty="0" smtClean="0">
            <a:solidFill>
              <a:schemeClr val="tx1"/>
            </a:solidFill>
            <a:latin typeface="Times New Roman" pitchFamily="18" charset="0"/>
            <a:cs typeface="Times New Roman" pitchFamily="18" charset="0"/>
          </a:endParaRPr>
        </a:p>
        <a:p>
          <a:pPr lvl="0" algn="ctr" defTabSz="800100">
            <a:lnSpc>
              <a:spcPct val="90000"/>
            </a:lnSpc>
            <a:spcBef>
              <a:spcPct val="0"/>
            </a:spcBef>
            <a:spcAft>
              <a:spcPct val="35000"/>
            </a:spcAft>
          </a:pPr>
          <a:r>
            <a:rPr lang="ru-RU" sz="1800" kern="1200" dirty="0" smtClean="0">
              <a:solidFill>
                <a:schemeClr val="tx1"/>
              </a:solidFill>
              <a:latin typeface="Times New Roman" pitchFamily="18" charset="0"/>
              <a:cs typeface="Times New Roman" pitchFamily="18" charset="0"/>
            </a:rPr>
            <a:t>Основной срок </a:t>
          </a:r>
        </a:p>
        <a:p>
          <a:pPr lvl="0" algn="ctr" defTabSz="800100">
            <a:lnSpc>
              <a:spcPct val="90000"/>
            </a:lnSpc>
            <a:spcBef>
              <a:spcPct val="0"/>
            </a:spcBef>
            <a:spcAft>
              <a:spcPct val="35000"/>
            </a:spcAft>
          </a:pPr>
          <a:r>
            <a:rPr lang="ru-RU" sz="1800" kern="1200" dirty="0" smtClean="0">
              <a:solidFill>
                <a:schemeClr val="tx1"/>
              </a:solidFill>
              <a:latin typeface="Times New Roman" pitchFamily="18" charset="0"/>
              <a:cs typeface="Times New Roman" pitchFamily="18" charset="0"/>
            </a:rPr>
            <a:t>(вторая среда февраля)</a:t>
          </a:r>
          <a:endParaRPr lang="ru-RU" sz="1800" kern="1200" dirty="0">
            <a:solidFill>
              <a:schemeClr val="tx1"/>
            </a:solidFill>
            <a:latin typeface="Times New Roman" pitchFamily="18" charset="0"/>
            <a:cs typeface="Times New Roman" pitchFamily="18" charset="0"/>
          </a:endParaRPr>
        </a:p>
      </dsp:txBody>
      <dsp:txXfrm>
        <a:off x="102451" y="0"/>
        <a:ext cx="2673484" cy="1584175"/>
      </dsp:txXfrm>
    </dsp:sp>
    <dsp:sp modelId="{046DCCBB-5601-47EE-A38D-8F583556FEF8}">
      <dsp:nvSpPr>
        <dsp:cNvPr id="0" name=""/>
        <dsp:cNvSpPr/>
      </dsp:nvSpPr>
      <dsp:spPr>
        <a:xfrm>
          <a:off x="2881552" y="460575"/>
          <a:ext cx="704006" cy="663024"/>
        </a:xfrm>
        <a:prstGeom prst="rightArrow">
          <a:avLst>
            <a:gd name="adj1" fmla="val 60000"/>
            <a:gd name="adj2" fmla="val 50000"/>
          </a:avLst>
        </a:prstGeom>
        <a:solidFill>
          <a:schemeClr val="accent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endParaRPr lang="ru-RU" sz="3000" kern="1200"/>
        </a:p>
      </dsp:txBody>
      <dsp:txXfrm>
        <a:off x="2881552" y="460575"/>
        <a:ext cx="704006" cy="663024"/>
      </dsp:txXfrm>
    </dsp:sp>
    <dsp:sp modelId="{5A7360F4-1D56-4580-8BE9-44FA1AD537A1}">
      <dsp:nvSpPr>
        <dsp:cNvPr id="0" name=""/>
        <dsp:cNvSpPr/>
      </dsp:nvSpPr>
      <dsp:spPr>
        <a:xfrm>
          <a:off x="3664517" y="0"/>
          <a:ext cx="2673484" cy="1584175"/>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1"/>
              </a:solidFill>
              <a:latin typeface="Times New Roman" pitchFamily="18" charset="0"/>
              <a:cs typeface="Times New Roman" pitchFamily="18" charset="0"/>
            </a:rPr>
            <a:t>13.03.2019</a:t>
          </a:r>
        </a:p>
        <a:p>
          <a:pPr lvl="0" algn="ctr" defTabSz="800100">
            <a:lnSpc>
              <a:spcPct val="90000"/>
            </a:lnSpc>
            <a:spcBef>
              <a:spcPct val="0"/>
            </a:spcBef>
            <a:spcAft>
              <a:spcPct val="35000"/>
            </a:spcAft>
          </a:pPr>
          <a:r>
            <a:rPr lang="ru-RU" sz="1800" kern="1200" dirty="0" smtClean="0">
              <a:solidFill>
                <a:schemeClr val="tx1"/>
              </a:solidFill>
              <a:latin typeface="Times New Roman" pitchFamily="18" charset="0"/>
              <a:cs typeface="Times New Roman" pitchFamily="18" charset="0"/>
            </a:rPr>
            <a:t>Дополнительный срок </a:t>
          </a:r>
        </a:p>
        <a:p>
          <a:pPr lvl="0" algn="ctr" defTabSz="800100">
            <a:lnSpc>
              <a:spcPct val="90000"/>
            </a:lnSpc>
            <a:spcBef>
              <a:spcPct val="0"/>
            </a:spcBef>
            <a:spcAft>
              <a:spcPct val="35000"/>
            </a:spcAft>
          </a:pPr>
          <a:r>
            <a:rPr lang="ru-RU" sz="1800" kern="1200" dirty="0" smtClean="0">
              <a:solidFill>
                <a:schemeClr val="tx1"/>
              </a:solidFill>
              <a:latin typeface="Times New Roman" pitchFamily="18" charset="0"/>
              <a:cs typeface="Times New Roman" pitchFamily="18" charset="0"/>
            </a:rPr>
            <a:t>(вторая рабочая среда марта)</a:t>
          </a:r>
          <a:endParaRPr lang="ru-RU" sz="1800" kern="1200" dirty="0">
            <a:solidFill>
              <a:schemeClr val="tx1"/>
            </a:solidFill>
            <a:latin typeface="Times New Roman" pitchFamily="18" charset="0"/>
            <a:cs typeface="Times New Roman" pitchFamily="18" charset="0"/>
          </a:endParaRPr>
        </a:p>
      </dsp:txBody>
      <dsp:txXfrm>
        <a:off x="3664517" y="0"/>
        <a:ext cx="2673484" cy="1584175"/>
      </dsp:txXfrm>
    </dsp:sp>
    <dsp:sp modelId="{F44CFEDE-4DCF-4262-A730-79FE3250FD47}">
      <dsp:nvSpPr>
        <dsp:cNvPr id="0" name=""/>
        <dsp:cNvSpPr/>
      </dsp:nvSpPr>
      <dsp:spPr>
        <a:xfrm>
          <a:off x="6626827" y="460575"/>
          <a:ext cx="612308" cy="663024"/>
        </a:xfrm>
        <a:prstGeom prst="rightArrow">
          <a:avLst>
            <a:gd name="adj1" fmla="val 60000"/>
            <a:gd name="adj2" fmla="val 50000"/>
          </a:avLst>
        </a:prstGeom>
        <a:solidFill>
          <a:schemeClr val="accent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endParaRPr lang="ru-RU" sz="3000" kern="1200"/>
        </a:p>
      </dsp:txBody>
      <dsp:txXfrm>
        <a:off x="6626827" y="460575"/>
        <a:ext cx="612308" cy="663024"/>
      </dsp:txXfrm>
    </dsp:sp>
    <dsp:sp modelId="{0E87CB21-38C2-4F07-9B4D-9EDAF5DBBF31}">
      <dsp:nvSpPr>
        <dsp:cNvPr id="0" name=""/>
        <dsp:cNvSpPr/>
      </dsp:nvSpPr>
      <dsp:spPr>
        <a:xfrm>
          <a:off x="7493300" y="0"/>
          <a:ext cx="2673484" cy="1584175"/>
        </a:xfrm>
        <a:prstGeom prst="roundRect">
          <a:avLst>
            <a:gd name="adj" fmla="val 10000"/>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1"/>
              </a:solidFill>
              <a:latin typeface="Times New Roman" pitchFamily="18" charset="0"/>
              <a:cs typeface="Times New Roman" pitchFamily="18" charset="0"/>
            </a:rPr>
            <a:t>06.05.2019</a:t>
          </a:r>
        </a:p>
        <a:p>
          <a:pPr lvl="0" algn="ctr" defTabSz="800100">
            <a:lnSpc>
              <a:spcPct val="90000"/>
            </a:lnSpc>
            <a:spcBef>
              <a:spcPct val="0"/>
            </a:spcBef>
            <a:spcAft>
              <a:spcPct val="35000"/>
            </a:spcAft>
          </a:pPr>
          <a:r>
            <a:rPr lang="ru-RU" sz="1800" kern="1200" dirty="0" smtClean="0">
              <a:solidFill>
                <a:schemeClr val="tx1"/>
              </a:solidFill>
              <a:latin typeface="Times New Roman" pitchFamily="18" charset="0"/>
              <a:cs typeface="Times New Roman" pitchFamily="18" charset="0"/>
            </a:rPr>
            <a:t>Дополнительный срок </a:t>
          </a:r>
        </a:p>
        <a:p>
          <a:pPr lvl="0" algn="ctr" defTabSz="800100">
            <a:lnSpc>
              <a:spcPct val="90000"/>
            </a:lnSpc>
            <a:spcBef>
              <a:spcPct val="0"/>
            </a:spcBef>
            <a:spcAft>
              <a:spcPct val="35000"/>
            </a:spcAft>
          </a:pPr>
          <a:r>
            <a:rPr lang="ru-RU" sz="1800" kern="1200" dirty="0" smtClean="0">
              <a:solidFill>
                <a:schemeClr val="tx1"/>
              </a:solidFill>
              <a:latin typeface="Times New Roman" pitchFamily="18" charset="0"/>
              <a:cs typeface="Times New Roman" pitchFamily="18" charset="0"/>
            </a:rPr>
            <a:t>(первый рабочий понедельник мая)</a:t>
          </a:r>
          <a:endParaRPr lang="ru-RU" sz="1800" kern="1200" dirty="0">
            <a:solidFill>
              <a:schemeClr val="tx1"/>
            </a:solidFill>
            <a:latin typeface="Times New Roman" pitchFamily="18" charset="0"/>
            <a:cs typeface="Times New Roman" pitchFamily="18" charset="0"/>
          </a:endParaRPr>
        </a:p>
      </dsp:txBody>
      <dsp:txXfrm>
        <a:off x="7493300" y="0"/>
        <a:ext cx="2673484" cy="158417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0.71176</cdr:x>
      <cdr:y>0.1065</cdr:y>
    </cdr:from>
    <cdr:to>
      <cdr:x>0.82156</cdr:x>
      <cdr:y>0.20795</cdr:y>
    </cdr:to>
    <cdr:sp macro="" textlink="">
      <cdr:nvSpPr>
        <cdr:cNvPr id="2" name="Прямоугольник 1"/>
        <cdr:cNvSpPr/>
      </cdr:nvSpPr>
      <cdr:spPr>
        <a:xfrm xmlns:a="http://schemas.openxmlformats.org/drawingml/2006/main">
          <a:off x="3989734" y="289995"/>
          <a:ext cx="615461" cy="276225"/>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ru-RU" sz="1400" b="0" dirty="0" smtClean="0">
              <a:solidFill>
                <a:schemeClr val="tx1"/>
              </a:solidFill>
              <a:latin typeface="Times New Roman" panose="02020603050405020304" pitchFamily="18" charset="0"/>
              <a:cs typeface="Times New Roman" panose="02020603050405020304" pitchFamily="18" charset="0"/>
            </a:rPr>
            <a:t>10 %</a:t>
          </a:r>
          <a:endParaRPr lang="ru-RU" sz="1400" b="0" dirty="0">
            <a:solidFill>
              <a:schemeClr val="tx1"/>
            </a:solidFill>
            <a:latin typeface="Times New Roman" panose="02020603050405020304" pitchFamily="18" charset="0"/>
            <a:cs typeface="Times New Roman" panose="02020603050405020304" pitchFamily="18"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7394"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eaLnBrk="1" hangingPunct="1">
              <a:defRPr sz="1200" b="0">
                <a:latin typeface="Arial" charset="0"/>
                <a:cs typeface="Arial" charset="0"/>
              </a:defRPr>
            </a:lvl1pPr>
          </a:lstStyle>
          <a:p>
            <a:pPr>
              <a:defRPr/>
            </a:pPr>
            <a:endParaRPr lang="en-US"/>
          </a:p>
        </p:txBody>
      </p:sp>
      <p:sp>
        <p:nvSpPr>
          <p:cNvPr id="187395" name="Rectangle 3"/>
          <p:cNvSpPr>
            <a:spLocks noGrp="1" noChangeArrowheads="1"/>
          </p:cNvSpPr>
          <p:nvPr>
            <p:ph type="dt" sz="quarter" idx="1"/>
          </p:nvPr>
        </p:nvSpPr>
        <p:spPr bwMode="auto">
          <a:xfrm>
            <a:off x="3851275" y="0"/>
            <a:ext cx="2944813" cy="496888"/>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algn="r" eaLnBrk="1" hangingPunct="1">
              <a:defRPr sz="1200" b="0">
                <a:latin typeface="Arial" charset="0"/>
                <a:cs typeface="Arial" charset="0"/>
              </a:defRPr>
            </a:lvl1pPr>
          </a:lstStyle>
          <a:p>
            <a:pPr>
              <a:defRPr/>
            </a:pPr>
            <a:endParaRPr lang="en-US"/>
          </a:p>
        </p:txBody>
      </p:sp>
      <p:sp>
        <p:nvSpPr>
          <p:cNvPr id="187396" name="Rectangle 4"/>
          <p:cNvSpPr>
            <a:spLocks noGrp="1" noChangeArrowheads="1"/>
          </p:cNvSpPr>
          <p:nvPr>
            <p:ph type="ftr" sz="quarter" idx="2"/>
          </p:nvPr>
        </p:nvSpPr>
        <p:spPr bwMode="auto">
          <a:xfrm>
            <a:off x="0" y="9428163"/>
            <a:ext cx="2944813" cy="496887"/>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eaLnBrk="1" hangingPunct="1">
              <a:defRPr sz="1200" b="0">
                <a:latin typeface="Arial" charset="0"/>
                <a:cs typeface="Arial" charset="0"/>
              </a:defRPr>
            </a:lvl1pPr>
          </a:lstStyle>
          <a:p>
            <a:pPr>
              <a:defRPr/>
            </a:pPr>
            <a:endParaRPr lang="en-US"/>
          </a:p>
        </p:txBody>
      </p:sp>
      <p:sp>
        <p:nvSpPr>
          <p:cNvPr id="187397" name="Rectangle 5"/>
          <p:cNvSpPr>
            <a:spLocks noGrp="1" noChangeArrowheads="1"/>
          </p:cNvSpPr>
          <p:nvPr>
            <p:ph type="sldNum" sz="quarter" idx="3"/>
          </p:nvPr>
        </p:nvSpPr>
        <p:spPr bwMode="auto">
          <a:xfrm>
            <a:off x="3851275" y="9428163"/>
            <a:ext cx="2944813" cy="496887"/>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algn="r" eaLnBrk="1" hangingPunct="1">
              <a:defRPr sz="1200"/>
            </a:lvl1pPr>
          </a:lstStyle>
          <a:p>
            <a:pPr>
              <a:defRPr/>
            </a:pPr>
            <a:fld id="{0F97864F-451B-4E21-B1C3-39ADE3490186}" type="slidenum">
              <a:rPr lang="ru-RU" altLang="ru-RU"/>
              <a:pPr>
                <a:defRPr/>
              </a:pPr>
              <a:t>‹#›</a:t>
            </a:fld>
            <a:endParaRPr lang="ru-RU" altLang="ru-RU"/>
          </a:p>
        </p:txBody>
      </p:sp>
    </p:spTree>
    <p:extLst>
      <p:ext uri="{BB962C8B-B14F-4D97-AF65-F5344CB8AC3E}">
        <p14:creationId xmlns:p14="http://schemas.microsoft.com/office/powerpoint/2010/main" xmlns="" val="23821699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eaLnBrk="1" hangingPunct="1">
              <a:defRPr sz="1200" b="0">
                <a:latin typeface="Arial" charset="0"/>
                <a:cs typeface="Arial" charset="0"/>
              </a:defRPr>
            </a:lvl1pPr>
          </a:lstStyle>
          <a:p>
            <a:pPr>
              <a:defRPr/>
            </a:pPr>
            <a:endParaRPr lang="en-US"/>
          </a:p>
        </p:txBody>
      </p:sp>
      <p:sp>
        <p:nvSpPr>
          <p:cNvPr id="87043" name="Rectangle 3"/>
          <p:cNvSpPr>
            <a:spLocks noGrp="1" noChangeArrowheads="1"/>
          </p:cNvSpPr>
          <p:nvPr>
            <p:ph type="dt" idx="1"/>
          </p:nvPr>
        </p:nvSpPr>
        <p:spPr bwMode="auto">
          <a:xfrm>
            <a:off x="3851275" y="0"/>
            <a:ext cx="2944813" cy="496888"/>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lvl1pPr algn="r" eaLnBrk="1" hangingPunct="1">
              <a:defRPr sz="1200" b="0">
                <a:latin typeface="Arial" charset="0"/>
                <a:cs typeface="Arial"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7045" name="Rectangle 5"/>
          <p:cNvSpPr>
            <a:spLocks noGrp="1" noChangeArrowheads="1"/>
          </p:cNvSpPr>
          <p:nvPr>
            <p:ph type="body" sz="quarter" idx="3"/>
          </p:nvPr>
        </p:nvSpPr>
        <p:spPr bwMode="auto">
          <a:xfrm>
            <a:off x="679450" y="4714875"/>
            <a:ext cx="5438775" cy="4468813"/>
          </a:xfrm>
          <a:prstGeom prst="rect">
            <a:avLst/>
          </a:prstGeom>
          <a:noFill/>
          <a:ln w="9525">
            <a:noFill/>
            <a:miter lim="800000"/>
            <a:headEnd/>
            <a:tailEnd/>
          </a:ln>
          <a:effectLst/>
        </p:spPr>
        <p:txBody>
          <a:bodyPr vert="horz" wrap="square" lIns="92300" tIns="46150" rIns="92300" bIns="4615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87046" name="Rectangle 6"/>
          <p:cNvSpPr>
            <a:spLocks noGrp="1" noChangeArrowheads="1"/>
          </p:cNvSpPr>
          <p:nvPr>
            <p:ph type="ftr" sz="quarter" idx="4"/>
          </p:nvPr>
        </p:nvSpPr>
        <p:spPr bwMode="auto">
          <a:xfrm>
            <a:off x="0" y="9428163"/>
            <a:ext cx="2944813" cy="496887"/>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eaLnBrk="1" hangingPunct="1">
              <a:defRPr sz="1200" b="0">
                <a:latin typeface="Arial" charset="0"/>
                <a:cs typeface="Arial" charset="0"/>
              </a:defRPr>
            </a:lvl1pPr>
          </a:lstStyle>
          <a:p>
            <a:pPr>
              <a:defRPr/>
            </a:pPr>
            <a:endParaRPr lang="en-US"/>
          </a:p>
        </p:txBody>
      </p:sp>
      <p:sp>
        <p:nvSpPr>
          <p:cNvPr id="87047" name="Rectangle 7"/>
          <p:cNvSpPr>
            <a:spLocks noGrp="1" noChangeArrowheads="1"/>
          </p:cNvSpPr>
          <p:nvPr>
            <p:ph type="sldNum" sz="quarter" idx="5"/>
          </p:nvPr>
        </p:nvSpPr>
        <p:spPr bwMode="auto">
          <a:xfrm>
            <a:off x="3851275" y="9428163"/>
            <a:ext cx="2944813" cy="496887"/>
          </a:xfrm>
          <a:prstGeom prst="rect">
            <a:avLst/>
          </a:prstGeom>
          <a:noFill/>
          <a:ln w="9525">
            <a:noFill/>
            <a:miter lim="800000"/>
            <a:headEnd/>
            <a:tailEnd/>
          </a:ln>
          <a:effectLst/>
        </p:spPr>
        <p:txBody>
          <a:bodyPr vert="horz" wrap="square" lIns="92300" tIns="46150" rIns="92300" bIns="46150" numCol="1" anchor="b" anchorCtr="0" compatLnSpc="1">
            <a:prstTxWarp prst="textNoShape">
              <a:avLst/>
            </a:prstTxWarp>
          </a:bodyPr>
          <a:lstStyle>
            <a:lvl1pPr algn="r" eaLnBrk="1" hangingPunct="1">
              <a:defRPr sz="1200"/>
            </a:lvl1pPr>
          </a:lstStyle>
          <a:p>
            <a:pPr>
              <a:defRPr/>
            </a:pPr>
            <a:fld id="{763E7920-E01E-4C2B-81A5-9C9CE28DECD5}" type="slidenum">
              <a:rPr lang="ru-RU" altLang="ru-RU"/>
              <a:pPr>
                <a:defRPr/>
              </a:pPr>
              <a:t>‹#›</a:t>
            </a:fld>
            <a:endParaRPr lang="ru-RU" altLang="ru-RU"/>
          </a:p>
        </p:txBody>
      </p:sp>
    </p:spTree>
    <p:extLst>
      <p:ext uri="{BB962C8B-B14F-4D97-AF65-F5344CB8AC3E}">
        <p14:creationId xmlns:p14="http://schemas.microsoft.com/office/powerpoint/2010/main" xmlns="" val="26800021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4F2D1A0-B3D1-47A5-AD4A-FF96C24CC64F}" type="slidenum">
              <a:rPr lang="ru-RU" altLang="ru-RU" smtClean="0"/>
              <a:pPr>
                <a:spcBef>
                  <a:spcPct val="0"/>
                </a:spcBef>
              </a:pPr>
              <a:t>1</a:t>
            </a:fld>
            <a:endParaRPr lang="ru-RU" altLang="ru-RU"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37623285-5684-43EE-B690-20A5B379EA23}" type="slidenum">
              <a:rPr lang="ru-RU" altLang="ru-RU"/>
              <a:pPr algn="r" eaLnBrk="1" hangingPunct="1">
                <a:spcBef>
                  <a:spcPct val="0"/>
                </a:spcBef>
              </a:pPr>
              <a:t>16</a:t>
            </a:fld>
            <a:endParaRPr lang="ru-RU" altLang="ru-RU"/>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a:xfrm>
            <a:off x="66675" y="747713"/>
            <a:ext cx="6635750" cy="3733800"/>
          </a:xfrm>
          <a:ln/>
        </p:spPr>
      </p:sp>
      <p:sp>
        <p:nvSpPr>
          <p:cNvPr id="34819"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ru-RU" altLang="ru-RU" smtClean="0">
              <a:latin typeface="Arial" panose="020B0604020202020204" pitchFamily="34" charset="0"/>
              <a:ea typeface="ＭＳ Ｐゴシック" panose="020B0600070205080204" pitchFamily="34" charset="-128"/>
            </a:endParaRPr>
          </a:p>
        </p:txBody>
      </p:sp>
      <p:sp>
        <p:nvSpPr>
          <p:cNvPr id="34820"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4588"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1788"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8988"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61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33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305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77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1B7A4FA9-58DD-403A-98F8-830CA6ADA561}" type="slidenum">
              <a:rPr lang="ru-RU" altLang="ru-RU" smtClean="0"/>
              <a:pPr>
                <a:spcBef>
                  <a:spcPct val="0"/>
                </a:spcBef>
              </a:pPr>
              <a:t>17</a:t>
            </a:fld>
            <a:endParaRPr lang="ru-RU" altLang="ru-RU" smtClean="0"/>
          </a:p>
        </p:txBody>
      </p:sp>
      <p:sp>
        <p:nvSpPr>
          <p:cNvPr id="34821" name="Нижний колонтитул 4"/>
          <p:cNvSpPr>
            <a:spLocks noGrp="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4588"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1788"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8988"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61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33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305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7788"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endParaRPr lang="ru-RU" altLang="ru-RU" smtClean="0">
              <a:cs typeface="Arial" panose="020B0604020202020204" pitchFamily="34" charset="0"/>
            </a:endParaRPr>
          </a:p>
        </p:txBody>
      </p:sp>
    </p:spTree>
    <p:extLst>
      <p:ext uri="{BB962C8B-B14F-4D97-AF65-F5344CB8AC3E}">
        <p14:creationId xmlns:p14="http://schemas.microsoft.com/office/powerpoint/2010/main" xmlns="" val="4249351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1E4026E0-6107-4C5A-A9A6-A48668BC4E3E}" type="slidenum">
              <a:rPr lang="ru-RU" altLang="ru-RU"/>
              <a:pPr algn="r" eaLnBrk="1" hangingPunct="1">
                <a:spcBef>
                  <a:spcPct val="0"/>
                </a:spcBef>
              </a:pPr>
              <a:t>18</a:t>
            </a:fld>
            <a:endParaRPr lang="ru-RU" altLang="ru-RU"/>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xmlns="" val="16392594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5721" y="8684173"/>
            <a:ext cx="2970679" cy="458368"/>
          </a:xfrm>
          <a:prstGeom prst="rect">
            <a:avLst/>
          </a:prstGeom>
          <a:noFill/>
          <a:ln w="9525">
            <a:noFill/>
            <a:miter lim="800000"/>
            <a:headEnd/>
            <a:tailEnd/>
          </a:ln>
        </p:spPr>
        <p:txBody>
          <a:bodyPr lIns="92438" tIns="46219" rIns="92438" bIns="46219" anchor="b"/>
          <a:lstStyle/>
          <a:p>
            <a:pPr algn="r" eaLnBrk="1" hangingPunct="1"/>
            <a:fld id="{2CC29D3C-8F09-43F5-919F-E159C3600318}" type="slidenum">
              <a:rPr lang="ru-RU" altLang="ru-RU" sz="1200">
                <a:ea typeface="ＭＳ Ｐゴシック" pitchFamily="34" charset="-128"/>
              </a:rPr>
              <a:pPr algn="r" eaLnBrk="1" hangingPunct="1"/>
              <a:t>19</a:t>
            </a:fld>
            <a:endParaRPr lang="ru-RU" altLang="ru-RU" sz="1200">
              <a:ea typeface="ＭＳ Ｐゴシック" pitchFamily="34" charset="-128"/>
            </a:endParaRPr>
          </a:p>
        </p:txBody>
      </p:sp>
      <p:sp>
        <p:nvSpPr>
          <p:cNvPr id="44035" name="Rectangle 2"/>
          <p:cNvSpPr>
            <a:spLocks noGrp="1" noRot="1" noChangeAspect="1" noChangeArrowheads="1" noTextEdit="1"/>
          </p:cNvSpPr>
          <p:nvPr>
            <p:ph type="sldImg"/>
          </p:nvPr>
        </p:nvSpPr>
        <p:spPr>
          <a:xfrm>
            <a:off x="381000" y="685800"/>
            <a:ext cx="6096000" cy="3429000"/>
          </a:xfrm>
          <a:ln/>
        </p:spPr>
      </p:sp>
      <p:sp>
        <p:nvSpPr>
          <p:cNvPr id="44036" name="Rectangle 3"/>
          <p:cNvSpPr>
            <a:spLocks noGrp="1" noChangeArrowheads="1"/>
          </p:cNvSpPr>
          <p:nvPr>
            <p:ph type="body" idx="1"/>
          </p:nvPr>
        </p:nvSpPr>
        <p:spPr>
          <a:noFill/>
          <a:ln/>
        </p:spPr>
        <p:txBody>
          <a:bodyPr/>
          <a:lstStyle/>
          <a:p>
            <a:pPr eaLnBrk="1" hangingPunct="1"/>
            <a:endParaRPr lang="en-US" altLang="ru-RU" smtClean="0">
              <a:latin typeface="Arial" pitchFamily="34" charset="0"/>
              <a:ea typeface="ＭＳ Ｐゴシック" pitchFamily="34" charset="-128"/>
            </a:endParaRPr>
          </a:p>
        </p:txBody>
      </p:sp>
    </p:spTree>
    <p:extLst>
      <p:ext uri="{BB962C8B-B14F-4D97-AF65-F5344CB8AC3E}">
        <p14:creationId xmlns:p14="http://schemas.microsoft.com/office/powerpoint/2010/main" xmlns="" val="3038816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5721" y="8684173"/>
            <a:ext cx="2970679" cy="458368"/>
          </a:xfrm>
          <a:prstGeom prst="rect">
            <a:avLst/>
          </a:prstGeom>
          <a:noFill/>
          <a:ln w="9525">
            <a:noFill/>
            <a:miter lim="800000"/>
            <a:headEnd/>
            <a:tailEnd/>
          </a:ln>
        </p:spPr>
        <p:txBody>
          <a:bodyPr lIns="92438" tIns="46219" rIns="92438" bIns="46219" anchor="b"/>
          <a:lstStyle/>
          <a:p>
            <a:pPr algn="r" eaLnBrk="1" hangingPunct="1"/>
            <a:fld id="{2CC29D3C-8F09-43F5-919F-E159C3600318}" type="slidenum">
              <a:rPr lang="ru-RU" altLang="ru-RU" sz="1200">
                <a:ea typeface="ＭＳ Ｐゴシック" pitchFamily="34" charset="-128"/>
              </a:rPr>
              <a:pPr algn="r" eaLnBrk="1" hangingPunct="1"/>
              <a:t>20</a:t>
            </a:fld>
            <a:endParaRPr lang="ru-RU" altLang="ru-RU" sz="1200">
              <a:ea typeface="ＭＳ Ｐゴシック" pitchFamily="34" charset="-128"/>
            </a:endParaRPr>
          </a:p>
        </p:txBody>
      </p:sp>
      <p:sp>
        <p:nvSpPr>
          <p:cNvPr id="44035" name="Rectangle 2"/>
          <p:cNvSpPr>
            <a:spLocks noGrp="1" noRot="1" noChangeAspect="1" noChangeArrowheads="1" noTextEdit="1"/>
          </p:cNvSpPr>
          <p:nvPr>
            <p:ph type="sldImg"/>
          </p:nvPr>
        </p:nvSpPr>
        <p:spPr>
          <a:xfrm>
            <a:off x="381000" y="685800"/>
            <a:ext cx="6096000" cy="3429000"/>
          </a:xfrm>
          <a:ln/>
        </p:spPr>
      </p:sp>
      <p:sp>
        <p:nvSpPr>
          <p:cNvPr id="44036" name="Rectangle 3"/>
          <p:cNvSpPr>
            <a:spLocks noGrp="1" noChangeArrowheads="1"/>
          </p:cNvSpPr>
          <p:nvPr>
            <p:ph type="body" idx="1"/>
          </p:nvPr>
        </p:nvSpPr>
        <p:spPr>
          <a:noFill/>
          <a:ln/>
        </p:spPr>
        <p:txBody>
          <a:bodyPr/>
          <a:lstStyle/>
          <a:p>
            <a:pPr eaLnBrk="1" hangingPunct="1"/>
            <a:endParaRPr lang="en-US" altLang="ru-RU" smtClean="0">
              <a:latin typeface="Arial" pitchFamily="34" charset="0"/>
              <a:ea typeface="ＭＳ Ｐゴシック" pitchFamily="34" charset="-128"/>
            </a:endParaRPr>
          </a:p>
        </p:txBody>
      </p:sp>
    </p:spTree>
    <p:extLst>
      <p:ext uri="{BB962C8B-B14F-4D97-AF65-F5344CB8AC3E}">
        <p14:creationId xmlns:p14="http://schemas.microsoft.com/office/powerpoint/2010/main" xmlns="" val="1103685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5721" y="8684173"/>
            <a:ext cx="2970679" cy="458368"/>
          </a:xfrm>
          <a:prstGeom prst="rect">
            <a:avLst/>
          </a:prstGeom>
          <a:noFill/>
          <a:ln w="9525">
            <a:noFill/>
            <a:miter lim="800000"/>
            <a:headEnd/>
            <a:tailEnd/>
          </a:ln>
        </p:spPr>
        <p:txBody>
          <a:bodyPr lIns="92438" tIns="46219" rIns="92438" bIns="46219" anchor="b"/>
          <a:lstStyle/>
          <a:p>
            <a:pPr algn="r" eaLnBrk="1" hangingPunct="1"/>
            <a:fld id="{2CC29D3C-8F09-43F5-919F-E159C3600318}" type="slidenum">
              <a:rPr lang="ru-RU" altLang="ru-RU" sz="1200">
                <a:ea typeface="ＭＳ Ｐゴシック" pitchFamily="34" charset="-128"/>
              </a:rPr>
              <a:pPr algn="r" eaLnBrk="1" hangingPunct="1"/>
              <a:t>21</a:t>
            </a:fld>
            <a:endParaRPr lang="ru-RU" altLang="ru-RU" sz="1200">
              <a:ea typeface="ＭＳ Ｐゴシック" pitchFamily="34" charset="-128"/>
            </a:endParaRPr>
          </a:p>
        </p:txBody>
      </p:sp>
      <p:sp>
        <p:nvSpPr>
          <p:cNvPr id="44035" name="Rectangle 2"/>
          <p:cNvSpPr>
            <a:spLocks noGrp="1" noRot="1" noChangeAspect="1" noChangeArrowheads="1" noTextEdit="1"/>
          </p:cNvSpPr>
          <p:nvPr>
            <p:ph type="sldImg"/>
          </p:nvPr>
        </p:nvSpPr>
        <p:spPr>
          <a:xfrm>
            <a:off x="381000" y="685800"/>
            <a:ext cx="6096000" cy="3429000"/>
          </a:xfrm>
          <a:ln/>
        </p:spPr>
      </p:sp>
      <p:sp>
        <p:nvSpPr>
          <p:cNvPr id="44036" name="Rectangle 3"/>
          <p:cNvSpPr>
            <a:spLocks noGrp="1" noChangeArrowheads="1"/>
          </p:cNvSpPr>
          <p:nvPr>
            <p:ph type="body" idx="1"/>
          </p:nvPr>
        </p:nvSpPr>
        <p:spPr>
          <a:noFill/>
          <a:ln/>
        </p:spPr>
        <p:txBody>
          <a:bodyPr/>
          <a:lstStyle/>
          <a:p>
            <a:pPr eaLnBrk="1" hangingPunct="1"/>
            <a:endParaRPr lang="en-US" altLang="ru-RU" dirty="0" smtClean="0">
              <a:latin typeface="Arial" pitchFamily="34" charset="0"/>
              <a:ea typeface="ＭＳ Ｐゴシック" pitchFamily="34" charset="-128"/>
            </a:endParaRPr>
          </a:p>
        </p:txBody>
      </p:sp>
    </p:spTree>
    <p:extLst>
      <p:ext uri="{BB962C8B-B14F-4D97-AF65-F5344CB8AC3E}">
        <p14:creationId xmlns:p14="http://schemas.microsoft.com/office/powerpoint/2010/main" xmlns="" val="2927971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FDBCC995-C94D-4EBD-A9EA-FA8295AAB453}" type="slidenum">
              <a:rPr lang="ru-RU" altLang="ru-RU"/>
              <a:pPr algn="r" eaLnBrk="1" hangingPunct="1">
                <a:spcBef>
                  <a:spcPct val="0"/>
                </a:spcBef>
              </a:pPr>
              <a:t>22</a:t>
            </a:fld>
            <a:endParaRPr lang="ru-RU" altLang="ru-RU"/>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Образ слайда 1"/>
          <p:cNvSpPr>
            <a:spLocks noGrp="1" noRot="1" noChangeAspect="1" noTextEdit="1"/>
          </p:cNvSpPr>
          <p:nvPr>
            <p:ph type="sldImg"/>
          </p:nvPr>
        </p:nvSpPr>
        <p:spPr>
          <a:xfrm>
            <a:off x="382588" y="685800"/>
            <a:ext cx="6092825" cy="3427413"/>
          </a:xfrm>
          <a:ln/>
        </p:spPr>
      </p:sp>
      <p:sp>
        <p:nvSpPr>
          <p:cNvPr id="38915"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ru-RU" altLang="ru-RU" smtClean="0">
              <a:latin typeface="Arial" panose="020B0604020202020204" pitchFamily="34" charset="0"/>
              <a:ea typeface="ＭＳ Ｐゴシック" panose="020B0600070205080204" pitchFamily="34" charset="-128"/>
            </a:endParaRPr>
          </a:p>
        </p:txBody>
      </p:sp>
      <p:sp>
        <p:nvSpPr>
          <p:cNvPr id="38916"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fld id="{EB5AD5D8-0B9F-4EE7-9668-DD290A431416}" type="slidenum">
              <a:rPr lang="ru-RU" altLang="ru-RU" sz="1200" smtClean="0"/>
              <a:pPr/>
              <a:t>23</a:t>
            </a:fld>
            <a:endParaRPr lang="ru-RU" altLang="ru-RU" sz="1200" smtClean="0"/>
          </a:p>
        </p:txBody>
      </p:sp>
      <p:sp>
        <p:nvSpPr>
          <p:cNvPr id="38917" name="Нижний колонтитул 4"/>
          <p:cNvSpPr>
            <a:spLocks noGrp="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endParaRPr lang="ru-RU" altLang="ru-RU" sz="1200" smtClean="0"/>
          </a:p>
        </p:txBody>
      </p:sp>
    </p:spTree>
    <p:extLst>
      <p:ext uri="{BB962C8B-B14F-4D97-AF65-F5344CB8AC3E}">
        <p14:creationId xmlns:p14="http://schemas.microsoft.com/office/powerpoint/2010/main" xmlns="" val="3196585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8B9D4877-584C-4F93-9664-76CD5ED15F9C}" type="slidenum">
              <a:rPr lang="ru-RU" altLang="ru-RU"/>
              <a:pPr algn="r" eaLnBrk="1" hangingPunct="1">
                <a:spcBef>
                  <a:spcPct val="0"/>
                </a:spcBef>
              </a:pPr>
              <a:t>27</a:t>
            </a:fld>
            <a:endParaRPr lang="ru-RU" altLang="ru-RU"/>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xmlns="" val="3045029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AB371A5-A6A5-4076-95C3-7F524055BF93}" type="slidenum">
              <a:rPr lang="ru-RU" smtClean="0"/>
              <a:pPr/>
              <a:t>4</a:t>
            </a:fld>
            <a:endParaRPr lang="ru-RU"/>
          </a:p>
        </p:txBody>
      </p:sp>
      <p:sp>
        <p:nvSpPr>
          <p:cNvPr id="5" name="Нижний колонтитул 4"/>
          <p:cNvSpPr>
            <a:spLocks noGrp="1"/>
          </p:cNvSpPr>
          <p:nvPr>
            <p:ph type="ftr" sz="quarter" idx="11"/>
          </p:nvPr>
        </p:nvSpPr>
        <p:spPr/>
        <p:txBody>
          <a:bodyPr/>
          <a:lstStyle/>
          <a:p>
            <a:endParaRPr lang="ru-RU"/>
          </a:p>
        </p:txBody>
      </p:sp>
    </p:spTree>
    <p:extLst>
      <p:ext uri="{BB962C8B-B14F-4D97-AF65-F5344CB8AC3E}">
        <p14:creationId xmlns:p14="http://schemas.microsoft.com/office/powerpoint/2010/main" xmlns="" val="4078552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0488" y="744538"/>
            <a:ext cx="6616700" cy="3722687"/>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AB371A5-A6A5-4076-95C3-7F524055BF93}" type="slidenum">
              <a:rPr lang="ru-RU" smtClean="0"/>
              <a:pPr/>
              <a:t>6</a:t>
            </a:fld>
            <a:endParaRPr lang="ru-RU"/>
          </a:p>
        </p:txBody>
      </p:sp>
      <p:sp>
        <p:nvSpPr>
          <p:cNvPr id="5" name="Нижний колонтитул 4"/>
          <p:cNvSpPr>
            <a:spLocks noGrp="1"/>
          </p:cNvSpPr>
          <p:nvPr>
            <p:ph type="ftr" sz="quarter" idx="11"/>
          </p:nvPr>
        </p:nvSpPr>
        <p:spPr/>
        <p:txBody>
          <a:bodyPr/>
          <a:lstStyle/>
          <a:p>
            <a:endParaRPr lang="ru-RU"/>
          </a:p>
        </p:txBody>
      </p:sp>
    </p:spTree>
    <p:extLst>
      <p:ext uri="{BB962C8B-B14F-4D97-AF65-F5344CB8AC3E}">
        <p14:creationId xmlns:p14="http://schemas.microsoft.com/office/powerpoint/2010/main" xmlns="" val="988926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6475F256-CFED-40D0-B6EE-8E0551261128}" type="slidenum">
              <a:rPr lang="ru-RU" altLang="ru-RU"/>
              <a:pPr algn="r" eaLnBrk="1" hangingPunct="1">
                <a:spcBef>
                  <a:spcPct val="0"/>
                </a:spcBef>
              </a:pPr>
              <a:t>10</a:t>
            </a:fld>
            <a:endParaRPr lang="ru-RU" altLang="ru-RU"/>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92BCADD9-5F6D-4C23-B8EF-F31298DD3915}" type="slidenum">
              <a:rPr lang="ru-RU" altLang="ru-RU"/>
              <a:pPr algn="r" eaLnBrk="1" hangingPunct="1">
                <a:spcBef>
                  <a:spcPct val="0"/>
                </a:spcBef>
              </a:pPr>
              <a:t>11</a:t>
            </a:fld>
            <a:endParaRPr lang="ru-RU" altLang="ru-RU"/>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a:xfrm>
            <a:off x="65088" y="747713"/>
            <a:ext cx="6638925" cy="3735387"/>
          </a:xfrm>
          <a:ln/>
        </p:spPr>
      </p:sp>
      <p:sp>
        <p:nvSpPr>
          <p:cNvPr id="22531"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ru-RU" altLang="ru-RU" smtClean="0">
              <a:latin typeface="Arial" panose="020B0604020202020204" pitchFamily="34" charset="0"/>
              <a:ea typeface="ＭＳ Ｐゴシック" panose="020B0600070205080204" pitchFamily="34" charset="-128"/>
            </a:endParaRPr>
          </a:p>
        </p:txBody>
      </p:sp>
      <p:sp>
        <p:nvSpPr>
          <p:cNvPr id="22532"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4588" indent="-228600">
              <a:defRPr sz="1400">
                <a:solidFill>
                  <a:schemeClr val="tx1"/>
                </a:solidFill>
                <a:latin typeface="Arial" panose="020B0604020202020204" pitchFamily="34" charset="0"/>
                <a:cs typeface="Arial" panose="020B0604020202020204" pitchFamily="34" charset="0"/>
              </a:defRPr>
            </a:lvl3pPr>
            <a:lvl4pPr marL="1601788" indent="-228600">
              <a:defRPr sz="1400">
                <a:solidFill>
                  <a:schemeClr val="tx1"/>
                </a:solidFill>
                <a:latin typeface="Arial" panose="020B0604020202020204" pitchFamily="34" charset="0"/>
                <a:cs typeface="Arial" panose="020B0604020202020204" pitchFamily="34" charset="0"/>
              </a:defRPr>
            </a:lvl4pPr>
            <a:lvl5pPr marL="2058988" indent="-228600">
              <a:defRPr sz="1400">
                <a:solidFill>
                  <a:schemeClr val="tx1"/>
                </a:solidFill>
                <a:latin typeface="Arial" panose="020B0604020202020204" pitchFamily="34" charset="0"/>
                <a:cs typeface="Arial" panose="020B0604020202020204" pitchFamily="34" charset="0"/>
              </a:defRPr>
            </a:lvl5pPr>
            <a:lvl6pPr marL="25161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33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305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77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fld id="{1B57A18B-F4B4-4F67-B9B4-C430D28B60E8}" type="slidenum">
              <a:rPr lang="ru-RU" altLang="ru-RU" sz="1200" smtClean="0"/>
              <a:pPr/>
              <a:t>12</a:t>
            </a:fld>
            <a:endParaRPr lang="ru-RU" altLang="ru-RU" sz="1200" smtClean="0"/>
          </a:p>
        </p:txBody>
      </p:sp>
      <p:sp>
        <p:nvSpPr>
          <p:cNvPr id="22533" name="Нижний колонтитул 4"/>
          <p:cNvSpPr>
            <a:spLocks noGrp="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4588" indent="-228600">
              <a:defRPr sz="1400">
                <a:solidFill>
                  <a:schemeClr val="tx1"/>
                </a:solidFill>
                <a:latin typeface="Arial" panose="020B0604020202020204" pitchFamily="34" charset="0"/>
                <a:cs typeface="Arial" panose="020B0604020202020204" pitchFamily="34" charset="0"/>
              </a:defRPr>
            </a:lvl3pPr>
            <a:lvl4pPr marL="1601788" indent="-228600">
              <a:defRPr sz="1400">
                <a:solidFill>
                  <a:schemeClr val="tx1"/>
                </a:solidFill>
                <a:latin typeface="Arial" panose="020B0604020202020204" pitchFamily="34" charset="0"/>
                <a:cs typeface="Arial" panose="020B0604020202020204" pitchFamily="34" charset="0"/>
              </a:defRPr>
            </a:lvl4pPr>
            <a:lvl5pPr marL="2058988" indent="-228600">
              <a:defRPr sz="1400">
                <a:solidFill>
                  <a:schemeClr val="tx1"/>
                </a:solidFill>
                <a:latin typeface="Arial" panose="020B0604020202020204" pitchFamily="34" charset="0"/>
                <a:cs typeface="Arial" panose="020B0604020202020204" pitchFamily="34" charset="0"/>
              </a:defRPr>
            </a:lvl5pPr>
            <a:lvl6pPr marL="25161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33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305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7788"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endParaRPr lang="ru-RU" altLang="ru-RU"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a:xfrm>
            <a:off x="90488" y="744538"/>
            <a:ext cx="6616700" cy="3722687"/>
          </a:xfrm>
          <a:ln/>
        </p:spPr>
      </p:sp>
      <p:sp>
        <p:nvSpPr>
          <p:cNvPr id="24579" name="Заметки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ru-RU" altLang="ru-RU" smtClean="0">
              <a:latin typeface="Arial" panose="020B0604020202020204" pitchFamily="34" charset="0"/>
              <a:ea typeface="ＭＳ Ｐゴシック" panose="020B0600070205080204" pitchFamily="34" charset="-128"/>
            </a:endParaRPr>
          </a:p>
        </p:txBody>
      </p:sp>
      <p:sp>
        <p:nvSpPr>
          <p:cNvPr id="24580" name="Номер слайда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81A8EDEC-2D8E-4D78-9FD3-04B0DDBF4A64}" type="slidenum">
              <a:rPr lang="ru-RU" altLang="ru-RU" smtClean="0"/>
              <a:pPr>
                <a:spcBef>
                  <a:spcPct val="0"/>
                </a:spcBef>
              </a:pPr>
              <a:t>13</a:t>
            </a:fld>
            <a:endParaRPr lang="ru-RU" altLang="ru-RU" smtClean="0"/>
          </a:p>
        </p:txBody>
      </p:sp>
      <p:sp>
        <p:nvSpPr>
          <p:cNvPr id="24581" name="Нижний колонтитул 4"/>
          <p:cNvSpPr>
            <a:spLocks noGrp="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endParaRPr lang="ru-RU" altLang="ru-RU" smtClean="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2AE97B1C-A161-4184-A459-8244BA6CA87B}" type="slidenum">
              <a:rPr lang="ru-RU" altLang="ru-RU"/>
              <a:pPr algn="r" eaLnBrk="1" hangingPunct="1">
                <a:spcBef>
                  <a:spcPct val="0"/>
                </a:spcBef>
              </a:pPr>
              <a:t>14</a:t>
            </a:fld>
            <a:endParaRPr lang="ru-RU" altLang="ru-RU"/>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51275" y="9428163"/>
            <a:ext cx="2944813"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0" tIns="46150" rIns="92300" bIns="46150" anchor="b"/>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pPr>
            <a:fld id="{1E4026E0-6107-4C5A-A9A6-A48668BC4E3E}" type="slidenum">
              <a:rPr lang="ru-RU" altLang="ru-RU"/>
              <a:pPr algn="r" eaLnBrk="1" hangingPunct="1">
                <a:spcBef>
                  <a:spcPct val="0"/>
                </a:spcBef>
              </a:pPr>
              <a:t>15</a:t>
            </a:fld>
            <a:endParaRPr lang="ru-RU" altLang="ru-RU"/>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ru-RU" smtClean="0">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1" y="2130430"/>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1" y="3886200"/>
            <a:ext cx="8534401" cy="1752600"/>
          </a:xfrm>
        </p:spPr>
        <p:txBody>
          <a:bodyPr/>
          <a:lstStyle>
            <a:lvl1pPr marL="0" indent="0" algn="ctr">
              <a:buNone/>
              <a:defRPr/>
            </a:lvl1pPr>
            <a:lvl2pPr marL="609493" indent="0" algn="ctr">
              <a:buNone/>
              <a:defRPr/>
            </a:lvl2pPr>
            <a:lvl3pPr marL="1218987" indent="0" algn="ctr">
              <a:buNone/>
              <a:defRPr/>
            </a:lvl3pPr>
            <a:lvl4pPr marL="1828480" indent="0" algn="ctr">
              <a:buNone/>
              <a:defRPr/>
            </a:lvl4pPr>
            <a:lvl5pPr marL="2437973" indent="0" algn="ctr">
              <a:buNone/>
              <a:defRPr/>
            </a:lvl5pPr>
            <a:lvl6pPr marL="3047467" indent="0" algn="ctr">
              <a:buNone/>
              <a:defRPr/>
            </a:lvl6pPr>
            <a:lvl7pPr marL="3656960" indent="0" algn="ctr">
              <a:buNone/>
              <a:defRPr/>
            </a:lvl7pPr>
            <a:lvl8pPr marL="4266453" indent="0" algn="ctr">
              <a:buNone/>
              <a:defRPr/>
            </a:lvl8pPr>
            <a:lvl9pPr marL="4875947"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p:txBody>
          <a:bodyPr/>
          <a:lstStyle>
            <a:lvl1pPr>
              <a:defRPr/>
            </a:lvl1pPr>
          </a:lstStyle>
          <a:p>
            <a:pPr>
              <a:defRPr/>
            </a:pPr>
            <a:fld id="{0AEA81F6-170F-4838-9E56-28F4D73F1C95}" type="datetime1">
              <a:rPr lang="ru-RU"/>
              <a:pPr>
                <a:defRPr/>
              </a:pPr>
              <a:t>21.08.2019</a:t>
            </a:fld>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pPr>
              <a:defRPr/>
            </a:pPr>
            <a:fld id="{59DFF8F8-CAB1-42DC-9924-FEF0C0FFD474}" type="slidenum">
              <a:rPr lang="ru-RU" altLang="ru-RU"/>
              <a:pPr>
                <a:defRPr/>
              </a:pPr>
              <a:t>‹#›</a:t>
            </a:fld>
            <a:endParaRPr lang="ru-RU" altLang="ru-RU"/>
          </a:p>
        </p:txBody>
      </p:sp>
    </p:spTree>
    <p:extLst>
      <p:ext uri="{BB962C8B-B14F-4D97-AF65-F5344CB8AC3E}">
        <p14:creationId xmlns:p14="http://schemas.microsoft.com/office/powerpoint/2010/main" xmlns="" val="511235505"/>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p:txBody>
          <a:bodyPr/>
          <a:lstStyle>
            <a:lvl1pPr>
              <a:defRPr/>
            </a:lvl1pPr>
          </a:lstStyle>
          <a:p>
            <a:pPr>
              <a:defRPr/>
            </a:pPr>
            <a:fld id="{7C20B423-EA68-4625-A78F-964328991664}" type="datetime1">
              <a:rPr lang="ru-RU"/>
              <a:pPr>
                <a:defRPr/>
              </a:pPr>
              <a:t>21.08.2019</a:t>
            </a:fld>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pPr>
              <a:defRPr/>
            </a:pPr>
            <a:fld id="{6278FD53-AFAC-45F4-A474-A2C4CBE038E8}" type="slidenum">
              <a:rPr lang="ru-RU" altLang="ru-RU"/>
              <a:pPr>
                <a:defRPr/>
              </a:pPr>
              <a:t>‹#›</a:t>
            </a:fld>
            <a:endParaRPr lang="ru-RU" altLang="ru-RU"/>
          </a:p>
        </p:txBody>
      </p:sp>
    </p:spTree>
    <p:extLst>
      <p:ext uri="{BB962C8B-B14F-4D97-AF65-F5344CB8AC3E}">
        <p14:creationId xmlns:p14="http://schemas.microsoft.com/office/powerpoint/2010/main" xmlns="" val="2244671566"/>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43"/>
            <a:ext cx="2743201"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2" y="274643"/>
            <a:ext cx="8026399"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p:txBody>
          <a:bodyPr/>
          <a:lstStyle>
            <a:lvl1pPr>
              <a:defRPr/>
            </a:lvl1pPr>
          </a:lstStyle>
          <a:p>
            <a:pPr>
              <a:defRPr/>
            </a:pPr>
            <a:fld id="{3328C780-04B8-4CF4-A012-77D0BDCC0243}" type="datetime1">
              <a:rPr lang="ru-RU"/>
              <a:pPr>
                <a:defRPr/>
              </a:pPr>
              <a:t>21.08.2019</a:t>
            </a:fld>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pPr>
              <a:defRPr/>
            </a:pPr>
            <a:fld id="{00E40608-868D-42DE-96C4-1DC421CD15C9}" type="slidenum">
              <a:rPr lang="ru-RU" altLang="ru-RU"/>
              <a:pPr>
                <a:defRPr/>
              </a:pPr>
              <a:t>‹#›</a:t>
            </a:fld>
            <a:endParaRPr lang="ru-RU" altLang="ru-RU"/>
          </a:p>
        </p:txBody>
      </p:sp>
    </p:spTree>
    <p:extLst>
      <p:ext uri="{BB962C8B-B14F-4D97-AF65-F5344CB8AC3E}">
        <p14:creationId xmlns:p14="http://schemas.microsoft.com/office/powerpoint/2010/main" xmlns="" val="265606558"/>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p:txBody>
          <a:bodyPr/>
          <a:lstStyle>
            <a:lvl1pPr>
              <a:defRPr/>
            </a:lvl1pPr>
          </a:lstStyle>
          <a:p>
            <a:pPr>
              <a:defRPr/>
            </a:pPr>
            <a:fld id="{BC423492-27AD-40EE-A3D6-D94CB56DA2F7}" type="datetime1">
              <a:rPr lang="ru-RU"/>
              <a:pPr>
                <a:defRPr/>
              </a:pPr>
              <a:t>21.08.2019</a:t>
            </a:fld>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pPr>
              <a:defRPr/>
            </a:pPr>
            <a:fld id="{487D13E4-503C-4DFE-944D-47596C55D43B}" type="slidenum">
              <a:rPr lang="ru-RU" altLang="ru-RU"/>
              <a:pPr>
                <a:defRPr/>
              </a:pPr>
              <a:t>‹#›</a:t>
            </a:fld>
            <a:endParaRPr lang="ru-RU" altLang="ru-RU"/>
          </a:p>
        </p:txBody>
      </p:sp>
    </p:spTree>
    <p:extLst>
      <p:ext uri="{BB962C8B-B14F-4D97-AF65-F5344CB8AC3E}">
        <p14:creationId xmlns:p14="http://schemas.microsoft.com/office/powerpoint/2010/main" xmlns="" val="1809731433"/>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6" y="4406905"/>
            <a:ext cx="10363200" cy="1362075"/>
          </a:xfrm>
        </p:spPr>
        <p:txBody>
          <a:bodyPr anchor="t"/>
          <a:lstStyle>
            <a:lvl1pPr algn="l">
              <a:defRPr sz="5332" b="1" cap="all"/>
            </a:lvl1pPr>
          </a:lstStyle>
          <a:p>
            <a:r>
              <a:rPr lang="ru-RU" smtClean="0"/>
              <a:t>Образец заголовка</a:t>
            </a:r>
            <a:endParaRPr lang="ru-RU"/>
          </a:p>
        </p:txBody>
      </p:sp>
      <p:sp>
        <p:nvSpPr>
          <p:cNvPr id="3" name="Текст 2"/>
          <p:cNvSpPr>
            <a:spLocks noGrp="1"/>
          </p:cNvSpPr>
          <p:nvPr>
            <p:ph type="body" idx="1"/>
          </p:nvPr>
        </p:nvSpPr>
        <p:spPr>
          <a:xfrm>
            <a:off x="963086" y="2906713"/>
            <a:ext cx="10363200" cy="1500187"/>
          </a:xfrm>
        </p:spPr>
        <p:txBody>
          <a:bodyPr anchor="b"/>
          <a:lstStyle>
            <a:lvl1pPr marL="0" indent="0">
              <a:buNone/>
              <a:defRPr sz="2666"/>
            </a:lvl1pPr>
            <a:lvl2pPr marL="609493" indent="0">
              <a:buNone/>
              <a:defRPr sz="2400"/>
            </a:lvl2pPr>
            <a:lvl3pPr marL="1218987" indent="0">
              <a:buNone/>
              <a:defRPr sz="2133"/>
            </a:lvl3pPr>
            <a:lvl4pPr marL="1828480" indent="0">
              <a:buNone/>
              <a:defRPr sz="1866"/>
            </a:lvl4pPr>
            <a:lvl5pPr marL="2437973" indent="0">
              <a:buNone/>
              <a:defRPr sz="1866"/>
            </a:lvl5pPr>
            <a:lvl6pPr marL="3047467" indent="0">
              <a:buNone/>
              <a:defRPr sz="1866"/>
            </a:lvl6pPr>
            <a:lvl7pPr marL="3656960" indent="0">
              <a:buNone/>
              <a:defRPr sz="1866"/>
            </a:lvl7pPr>
            <a:lvl8pPr marL="4266453" indent="0">
              <a:buNone/>
              <a:defRPr sz="1866"/>
            </a:lvl8pPr>
            <a:lvl9pPr marL="4875947" indent="0">
              <a:buNone/>
              <a:defRPr sz="1866"/>
            </a:lvl9pPr>
          </a:lstStyle>
          <a:p>
            <a:pPr lvl="0"/>
            <a:r>
              <a:rPr lang="ru-RU" smtClean="0"/>
              <a:t>Образец текста</a:t>
            </a:r>
          </a:p>
        </p:txBody>
      </p:sp>
      <p:sp>
        <p:nvSpPr>
          <p:cNvPr id="4" name="Rectangle 4"/>
          <p:cNvSpPr>
            <a:spLocks noGrp="1" noChangeArrowheads="1"/>
          </p:cNvSpPr>
          <p:nvPr>
            <p:ph type="dt" sz="half" idx="10"/>
          </p:nvPr>
        </p:nvSpPr>
        <p:spPr/>
        <p:txBody>
          <a:bodyPr/>
          <a:lstStyle>
            <a:lvl1pPr>
              <a:defRPr/>
            </a:lvl1pPr>
          </a:lstStyle>
          <a:p>
            <a:pPr>
              <a:defRPr/>
            </a:pPr>
            <a:fld id="{CCF3C545-CEE7-4153-B09C-4D3DF0F7853F}" type="datetime1">
              <a:rPr lang="ru-RU"/>
              <a:pPr>
                <a:defRPr/>
              </a:pPr>
              <a:t>21.08.2019</a:t>
            </a:fld>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pPr>
              <a:defRPr/>
            </a:pPr>
            <a:fld id="{6BC85886-4EA4-4215-AE5E-5890A70A92E8}" type="slidenum">
              <a:rPr lang="ru-RU" altLang="ru-RU"/>
              <a:pPr>
                <a:defRPr/>
              </a:pPr>
              <a:t>‹#›</a:t>
            </a:fld>
            <a:endParaRPr lang="ru-RU" altLang="ru-RU"/>
          </a:p>
        </p:txBody>
      </p:sp>
    </p:spTree>
    <p:extLst>
      <p:ext uri="{BB962C8B-B14F-4D97-AF65-F5344CB8AC3E}">
        <p14:creationId xmlns:p14="http://schemas.microsoft.com/office/powerpoint/2010/main" xmlns="" val="1023611799"/>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1" y="1600205"/>
            <a:ext cx="5384800" cy="4525963"/>
          </a:xfrm>
        </p:spPr>
        <p:txBody>
          <a:bodyPr/>
          <a:lstStyle>
            <a:lvl1pPr>
              <a:defRPr sz="3733"/>
            </a:lvl1pPr>
            <a:lvl2pPr>
              <a:defRPr sz="3199"/>
            </a:lvl2pPr>
            <a:lvl3pPr>
              <a:defRPr sz="2666"/>
            </a:lvl3pPr>
            <a:lvl4pPr>
              <a:defRPr sz="2400"/>
            </a:lvl4pPr>
            <a:lvl5pPr>
              <a:defRPr sz="2400"/>
            </a:lvl5pPr>
            <a:lvl6pPr>
              <a:defRPr sz="2400"/>
            </a:lvl6pPr>
            <a:lvl7pPr>
              <a:defRPr sz="2400"/>
            </a:lvl7pPr>
            <a:lvl8pPr>
              <a:defRPr sz="2400"/>
            </a:lvl8pPr>
            <a:lvl9pPr>
              <a:defRPr sz="2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1" y="1600205"/>
            <a:ext cx="5384800" cy="4525963"/>
          </a:xfrm>
        </p:spPr>
        <p:txBody>
          <a:bodyPr/>
          <a:lstStyle>
            <a:lvl1pPr>
              <a:defRPr sz="3733"/>
            </a:lvl1pPr>
            <a:lvl2pPr>
              <a:defRPr sz="3199"/>
            </a:lvl2pPr>
            <a:lvl3pPr>
              <a:defRPr sz="2666"/>
            </a:lvl3pPr>
            <a:lvl4pPr>
              <a:defRPr sz="2400"/>
            </a:lvl4pPr>
            <a:lvl5pPr>
              <a:defRPr sz="2400"/>
            </a:lvl5pPr>
            <a:lvl6pPr>
              <a:defRPr sz="2400"/>
            </a:lvl6pPr>
            <a:lvl7pPr>
              <a:defRPr sz="2400"/>
            </a:lvl7pPr>
            <a:lvl8pPr>
              <a:defRPr sz="2400"/>
            </a:lvl8pPr>
            <a:lvl9pPr>
              <a:defRPr sz="2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p:txBody>
          <a:bodyPr/>
          <a:lstStyle>
            <a:lvl1pPr>
              <a:defRPr/>
            </a:lvl1pPr>
          </a:lstStyle>
          <a:p>
            <a:pPr>
              <a:defRPr/>
            </a:pPr>
            <a:fld id="{9176A234-2F99-45A7-B121-D46EE8ACAC63}" type="datetime1">
              <a:rPr lang="ru-RU"/>
              <a:pPr>
                <a:defRPr/>
              </a:pPr>
              <a:t>21.08.2019</a:t>
            </a:fld>
            <a:endParaRPr lang="ru-RU"/>
          </a:p>
        </p:txBody>
      </p:sp>
      <p:sp>
        <p:nvSpPr>
          <p:cNvPr id="6" name="Rectangle 5"/>
          <p:cNvSpPr>
            <a:spLocks noGrp="1" noChangeArrowheads="1"/>
          </p:cNvSpPr>
          <p:nvPr>
            <p:ph type="ftr" sz="quarter" idx="11"/>
          </p:nvPr>
        </p:nvSpPr>
        <p:spPr/>
        <p:txBody>
          <a:bodyPr/>
          <a:lstStyle>
            <a:lvl1pPr>
              <a:defRPr/>
            </a:lvl1pPr>
          </a:lstStyle>
          <a:p>
            <a:pPr>
              <a:defRPr/>
            </a:pPr>
            <a:endParaRPr lang="ru-RU"/>
          </a:p>
        </p:txBody>
      </p:sp>
      <p:sp>
        <p:nvSpPr>
          <p:cNvPr id="7" name="Rectangle 6"/>
          <p:cNvSpPr>
            <a:spLocks noGrp="1" noChangeArrowheads="1"/>
          </p:cNvSpPr>
          <p:nvPr>
            <p:ph type="sldNum" sz="quarter" idx="12"/>
          </p:nvPr>
        </p:nvSpPr>
        <p:spPr/>
        <p:txBody>
          <a:bodyPr/>
          <a:lstStyle>
            <a:lvl1pPr>
              <a:defRPr/>
            </a:lvl1pPr>
          </a:lstStyle>
          <a:p>
            <a:pPr>
              <a:defRPr/>
            </a:pPr>
            <a:fld id="{C7599D1F-4982-4556-91EA-ED577E6223A5}" type="slidenum">
              <a:rPr lang="ru-RU" altLang="ru-RU"/>
              <a:pPr>
                <a:defRPr/>
              </a:pPr>
              <a:t>‹#›</a:t>
            </a:fld>
            <a:endParaRPr lang="ru-RU" altLang="ru-RU"/>
          </a:p>
        </p:txBody>
      </p:sp>
    </p:spTree>
    <p:extLst>
      <p:ext uri="{BB962C8B-B14F-4D97-AF65-F5344CB8AC3E}">
        <p14:creationId xmlns:p14="http://schemas.microsoft.com/office/powerpoint/2010/main" xmlns="" val="872407751"/>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1" y="1535113"/>
            <a:ext cx="5386918" cy="639762"/>
          </a:xfrm>
        </p:spPr>
        <p:txBody>
          <a:bodyPr anchor="b"/>
          <a:lstStyle>
            <a:lvl1pPr marL="0" indent="0">
              <a:buNone/>
              <a:defRPr sz="3199" b="1"/>
            </a:lvl1pPr>
            <a:lvl2pPr marL="609493" indent="0">
              <a:buNone/>
              <a:defRPr sz="2666" b="1"/>
            </a:lvl2pPr>
            <a:lvl3pPr marL="1218987" indent="0">
              <a:buNone/>
              <a:defRPr sz="2400" b="1"/>
            </a:lvl3pPr>
            <a:lvl4pPr marL="1828480" indent="0">
              <a:buNone/>
              <a:defRPr sz="2133" b="1"/>
            </a:lvl4pPr>
            <a:lvl5pPr marL="2437973" indent="0">
              <a:buNone/>
              <a:defRPr sz="2133" b="1"/>
            </a:lvl5pPr>
            <a:lvl6pPr marL="3047467" indent="0">
              <a:buNone/>
              <a:defRPr sz="2133" b="1"/>
            </a:lvl6pPr>
            <a:lvl7pPr marL="3656960" indent="0">
              <a:buNone/>
              <a:defRPr sz="2133" b="1"/>
            </a:lvl7pPr>
            <a:lvl8pPr marL="4266453" indent="0">
              <a:buNone/>
              <a:defRPr sz="2133" b="1"/>
            </a:lvl8pPr>
            <a:lvl9pPr marL="4875947" indent="0">
              <a:buNone/>
              <a:defRPr sz="2133" b="1"/>
            </a:lvl9pPr>
          </a:lstStyle>
          <a:p>
            <a:pPr lvl="0"/>
            <a:r>
              <a:rPr lang="ru-RU" smtClean="0"/>
              <a:t>Образец текста</a:t>
            </a:r>
          </a:p>
        </p:txBody>
      </p:sp>
      <p:sp>
        <p:nvSpPr>
          <p:cNvPr id="4" name="Содержимое 3"/>
          <p:cNvSpPr>
            <a:spLocks noGrp="1"/>
          </p:cNvSpPr>
          <p:nvPr>
            <p:ph sz="half" idx="2"/>
          </p:nvPr>
        </p:nvSpPr>
        <p:spPr>
          <a:xfrm>
            <a:off x="609601" y="2174875"/>
            <a:ext cx="5386918" cy="3951288"/>
          </a:xfrm>
        </p:spPr>
        <p:txBody>
          <a:bodyPr/>
          <a:lstStyle>
            <a:lvl1pPr>
              <a:defRPr sz="3199"/>
            </a:lvl1pPr>
            <a:lvl2pPr>
              <a:defRPr sz="2666"/>
            </a:lvl2pPr>
            <a:lvl3pPr>
              <a:defRPr sz="2400"/>
            </a:lvl3pPr>
            <a:lvl4pPr>
              <a:defRPr sz="2133"/>
            </a:lvl4pPr>
            <a:lvl5pPr>
              <a:defRPr sz="2133"/>
            </a:lvl5pPr>
            <a:lvl6pPr>
              <a:defRPr sz="2133"/>
            </a:lvl6pPr>
            <a:lvl7pPr>
              <a:defRPr sz="2133"/>
            </a:lvl7pPr>
            <a:lvl8pPr>
              <a:defRPr sz="2133"/>
            </a:lvl8pPr>
            <a:lvl9pPr>
              <a:defRPr sz="2133"/>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71" y="1535113"/>
            <a:ext cx="5389033" cy="639762"/>
          </a:xfrm>
        </p:spPr>
        <p:txBody>
          <a:bodyPr anchor="b"/>
          <a:lstStyle>
            <a:lvl1pPr marL="0" indent="0">
              <a:buNone/>
              <a:defRPr sz="3199" b="1"/>
            </a:lvl1pPr>
            <a:lvl2pPr marL="609493" indent="0">
              <a:buNone/>
              <a:defRPr sz="2666" b="1"/>
            </a:lvl2pPr>
            <a:lvl3pPr marL="1218987" indent="0">
              <a:buNone/>
              <a:defRPr sz="2400" b="1"/>
            </a:lvl3pPr>
            <a:lvl4pPr marL="1828480" indent="0">
              <a:buNone/>
              <a:defRPr sz="2133" b="1"/>
            </a:lvl4pPr>
            <a:lvl5pPr marL="2437973" indent="0">
              <a:buNone/>
              <a:defRPr sz="2133" b="1"/>
            </a:lvl5pPr>
            <a:lvl6pPr marL="3047467" indent="0">
              <a:buNone/>
              <a:defRPr sz="2133" b="1"/>
            </a:lvl6pPr>
            <a:lvl7pPr marL="3656960" indent="0">
              <a:buNone/>
              <a:defRPr sz="2133" b="1"/>
            </a:lvl7pPr>
            <a:lvl8pPr marL="4266453" indent="0">
              <a:buNone/>
              <a:defRPr sz="2133" b="1"/>
            </a:lvl8pPr>
            <a:lvl9pPr marL="4875947" indent="0">
              <a:buNone/>
              <a:defRPr sz="2133" b="1"/>
            </a:lvl9pPr>
          </a:lstStyle>
          <a:p>
            <a:pPr lvl="0"/>
            <a:r>
              <a:rPr lang="ru-RU" smtClean="0"/>
              <a:t>Образец текста</a:t>
            </a:r>
          </a:p>
        </p:txBody>
      </p:sp>
      <p:sp>
        <p:nvSpPr>
          <p:cNvPr id="6" name="Содержимое 5"/>
          <p:cNvSpPr>
            <a:spLocks noGrp="1"/>
          </p:cNvSpPr>
          <p:nvPr>
            <p:ph sz="quarter" idx="4"/>
          </p:nvPr>
        </p:nvSpPr>
        <p:spPr>
          <a:xfrm>
            <a:off x="6193371" y="2174875"/>
            <a:ext cx="5389033" cy="3951288"/>
          </a:xfrm>
        </p:spPr>
        <p:txBody>
          <a:bodyPr/>
          <a:lstStyle>
            <a:lvl1pPr>
              <a:defRPr sz="3199"/>
            </a:lvl1pPr>
            <a:lvl2pPr>
              <a:defRPr sz="2666"/>
            </a:lvl2pPr>
            <a:lvl3pPr>
              <a:defRPr sz="2400"/>
            </a:lvl3pPr>
            <a:lvl4pPr>
              <a:defRPr sz="2133"/>
            </a:lvl4pPr>
            <a:lvl5pPr>
              <a:defRPr sz="2133"/>
            </a:lvl5pPr>
            <a:lvl6pPr>
              <a:defRPr sz="2133"/>
            </a:lvl6pPr>
            <a:lvl7pPr>
              <a:defRPr sz="2133"/>
            </a:lvl7pPr>
            <a:lvl8pPr>
              <a:defRPr sz="2133"/>
            </a:lvl8pPr>
            <a:lvl9pPr>
              <a:defRPr sz="2133"/>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p:txBody>
          <a:bodyPr/>
          <a:lstStyle>
            <a:lvl1pPr>
              <a:defRPr/>
            </a:lvl1pPr>
          </a:lstStyle>
          <a:p>
            <a:pPr>
              <a:defRPr/>
            </a:pPr>
            <a:fld id="{8EB12079-29F4-4D12-8E90-02064EAF6E8F}" type="datetime1">
              <a:rPr lang="ru-RU"/>
              <a:pPr>
                <a:defRPr/>
              </a:pPr>
              <a:t>21.08.2019</a:t>
            </a:fld>
            <a:endParaRPr lang="ru-RU"/>
          </a:p>
        </p:txBody>
      </p:sp>
      <p:sp>
        <p:nvSpPr>
          <p:cNvPr id="8" name="Rectangle 5"/>
          <p:cNvSpPr>
            <a:spLocks noGrp="1" noChangeArrowheads="1"/>
          </p:cNvSpPr>
          <p:nvPr>
            <p:ph type="ftr" sz="quarter" idx="11"/>
          </p:nvPr>
        </p:nvSpPr>
        <p:spPr/>
        <p:txBody>
          <a:bodyPr/>
          <a:lstStyle>
            <a:lvl1pPr>
              <a:defRPr/>
            </a:lvl1pPr>
          </a:lstStyle>
          <a:p>
            <a:pPr>
              <a:defRPr/>
            </a:pPr>
            <a:endParaRPr lang="ru-RU"/>
          </a:p>
        </p:txBody>
      </p:sp>
      <p:sp>
        <p:nvSpPr>
          <p:cNvPr id="9" name="Rectangle 6"/>
          <p:cNvSpPr>
            <a:spLocks noGrp="1" noChangeArrowheads="1"/>
          </p:cNvSpPr>
          <p:nvPr>
            <p:ph type="sldNum" sz="quarter" idx="12"/>
          </p:nvPr>
        </p:nvSpPr>
        <p:spPr/>
        <p:txBody>
          <a:bodyPr/>
          <a:lstStyle>
            <a:lvl1pPr>
              <a:defRPr/>
            </a:lvl1pPr>
          </a:lstStyle>
          <a:p>
            <a:pPr>
              <a:defRPr/>
            </a:pPr>
            <a:fld id="{985963E7-42F1-402C-BAD3-410272A0B4E0}" type="slidenum">
              <a:rPr lang="ru-RU" altLang="ru-RU"/>
              <a:pPr>
                <a:defRPr/>
              </a:pPr>
              <a:t>‹#›</a:t>
            </a:fld>
            <a:endParaRPr lang="ru-RU" altLang="ru-RU"/>
          </a:p>
        </p:txBody>
      </p:sp>
    </p:spTree>
    <p:extLst>
      <p:ext uri="{BB962C8B-B14F-4D97-AF65-F5344CB8AC3E}">
        <p14:creationId xmlns:p14="http://schemas.microsoft.com/office/powerpoint/2010/main" xmlns="" val="4233692085"/>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p:txBody>
          <a:bodyPr/>
          <a:lstStyle>
            <a:lvl1pPr>
              <a:defRPr/>
            </a:lvl1pPr>
          </a:lstStyle>
          <a:p>
            <a:pPr>
              <a:defRPr/>
            </a:pPr>
            <a:fld id="{38C0D3F1-C3A7-448F-A517-7CBCBC5E322E}" type="datetime1">
              <a:rPr lang="ru-RU"/>
              <a:pPr>
                <a:defRPr/>
              </a:pPr>
              <a:t>21.08.2019</a:t>
            </a:fld>
            <a:endParaRPr lang="ru-RU"/>
          </a:p>
        </p:txBody>
      </p:sp>
      <p:sp>
        <p:nvSpPr>
          <p:cNvPr id="4" name="Rectangle 5"/>
          <p:cNvSpPr>
            <a:spLocks noGrp="1" noChangeArrowheads="1"/>
          </p:cNvSpPr>
          <p:nvPr>
            <p:ph type="ftr" sz="quarter" idx="11"/>
          </p:nvPr>
        </p:nvSpPr>
        <p:spPr/>
        <p:txBody>
          <a:bodyPr/>
          <a:lstStyle>
            <a:lvl1pPr>
              <a:defRPr/>
            </a:lvl1pPr>
          </a:lstStyle>
          <a:p>
            <a:pPr>
              <a:defRPr/>
            </a:pPr>
            <a:endParaRPr lang="ru-RU"/>
          </a:p>
        </p:txBody>
      </p:sp>
      <p:sp>
        <p:nvSpPr>
          <p:cNvPr id="5" name="Rectangle 6"/>
          <p:cNvSpPr>
            <a:spLocks noGrp="1" noChangeArrowheads="1"/>
          </p:cNvSpPr>
          <p:nvPr>
            <p:ph type="sldNum" sz="quarter" idx="12"/>
          </p:nvPr>
        </p:nvSpPr>
        <p:spPr/>
        <p:txBody>
          <a:bodyPr/>
          <a:lstStyle>
            <a:lvl1pPr>
              <a:defRPr/>
            </a:lvl1pPr>
          </a:lstStyle>
          <a:p>
            <a:pPr>
              <a:defRPr/>
            </a:pPr>
            <a:fld id="{38966599-A75E-4D96-857A-8ED2D948DDCE}" type="slidenum">
              <a:rPr lang="ru-RU" altLang="ru-RU"/>
              <a:pPr>
                <a:defRPr/>
              </a:pPr>
              <a:t>‹#›</a:t>
            </a:fld>
            <a:endParaRPr lang="ru-RU" altLang="ru-RU"/>
          </a:p>
        </p:txBody>
      </p:sp>
    </p:spTree>
    <p:extLst>
      <p:ext uri="{BB962C8B-B14F-4D97-AF65-F5344CB8AC3E}">
        <p14:creationId xmlns:p14="http://schemas.microsoft.com/office/powerpoint/2010/main" xmlns="" val="2071675116"/>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59DF2F70-D6F2-42FD-8016-9C25AED613EF}" type="datetime1">
              <a:rPr lang="ru-RU"/>
              <a:pPr>
                <a:defRPr/>
              </a:pPr>
              <a:t>21.08.2019</a:t>
            </a:fld>
            <a:endParaRPr lang="ru-RU"/>
          </a:p>
        </p:txBody>
      </p:sp>
      <p:sp>
        <p:nvSpPr>
          <p:cNvPr id="3" name="Rectangle 5"/>
          <p:cNvSpPr>
            <a:spLocks noGrp="1" noChangeArrowheads="1"/>
          </p:cNvSpPr>
          <p:nvPr>
            <p:ph type="ftr" sz="quarter" idx="11"/>
          </p:nvPr>
        </p:nvSpPr>
        <p:spPr/>
        <p:txBody>
          <a:bodyPr/>
          <a:lstStyle>
            <a:lvl1pPr>
              <a:defRPr/>
            </a:lvl1pPr>
          </a:lstStyle>
          <a:p>
            <a:pPr>
              <a:defRPr/>
            </a:pPr>
            <a:endParaRPr lang="ru-RU"/>
          </a:p>
        </p:txBody>
      </p:sp>
      <p:sp>
        <p:nvSpPr>
          <p:cNvPr id="4" name="Rectangle 6"/>
          <p:cNvSpPr>
            <a:spLocks noGrp="1" noChangeArrowheads="1"/>
          </p:cNvSpPr>
          <p:nvPr>
            <p:ph type="sldNum" sz="quarter" idx="12"/>
          </p:nvPr>
        </p:nvSpPr>
        <p:spPr/>
        <p:txBody>
          <a:bodyPr/>
          <a:lstStyle>
            <a:lvl1pPr>
              <a:defRPr/>
            </a:lvl1pPr>
          </a:lstStyle>
          <a:p>
            <a:pPr>
              <a:defRPr/>
            </a:pPr>
            <a:fld id="{E64509D9-4388-4FD0-930E-DD123710CFCD}" type="slidenum">
              <a:rPr lang="ru-RU" altLang="ru-RU"/>
              <a:pPr>
                <a:defRPr/>
              </a:pPr>
              <a:t>‹#›</a:t>
            </a:fld>
            <a:endParaRPr lang="ru-RU" altLang="ru-RU"/>
          </a:p>
        </p:txBody>
      </p:sp>
    </p:spTree>
    <p:extLst>
      <p:ext uri="{BB962C8B-B14F-4D97-AF65-F5344CB8AC3E}">
        <p14:creationId xmlns:p14="http://schemas.microsoft.com/office/powerpoint/2010/main" xmlns="" val="2970090152"/>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2" y="273050"/>
            <a:ext cx="4011085" cy="1162050"/>
          </a:xfrm>
        </p:spPr>
        <p:txBody>
          <a:bodyPr anchor="b"/>
          <a:lstStyle>
            <a:lvl1pPr algn="l">
              <a:defRPr sz="2666" b="1"/>
            </a:lvl1pPr>
          </a:lstStyle>
          <a:p>
            <a:r>
              <a:rPr lang="ru-RU" smtClean="0"/>
              <a:t>Образец заголовка</a:t>
            </a:r>
            <a:endParaRPr lang="ru-RU"/>
          </a:p>
        </p:txBody>
      </p:sp>
      <p:sp>
        <p:nvSpPr>
          <p:cNvPr id="3" name="Содержимое 2"/>
          <p:cNvSpPr>
            <a:spLocks noGrp="1"/>
          </p:cNvSpPr>
          <p:nvPr>
            <p:ph idx="1"/>
          </p:nvPr>
        </p:nvSpPr>
        <p:spPr>
          <a:xfrm>
            <a:off x="4766734" y="273055"/>
            <a:ext cx="6815667" cy="5853113"/>
          </a:xfrm>
        </p:spPr>
        <p:txBody>
          <a:bodyPr/>
          <a:lstStyle>
            <a:lvl1pPr>
              <a:defRPr sz="4266"/>
            </a:lvl1pPr>
            <a:lvl2pPr>
              <a:defRPr sz="3733"/>
            </a:lvl2pPr>
            <a:lvl3pPr>
              <a:defRPr sz="3199"/>
            </a:lvl3pPr>
            <a:lvl4pPr>
              <a:defRPr sz="2666"/>
            </a:lvl4pPr>
            <a:lvl5pPr>
              <a:defRPr sz="2666"/>
            </a:lvl5pPr>
            <a:lvl6pPr>
              <a:defRPr sz="2666"/>
            </a:lvl6pPr>
            <a:lvl7pPr>
              <a:defRPr sz="2666"/>
            </a:lvl7pPr>
            <a:lvl8pPr>
              <a:defRPr sz="2666"/>
            </a:lvl8pPr>
            <a:lvl9pPr>
              <a:defRPr sz="2666"/>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2" y="1435103"/>
            <a:ext cx="4011085" cy="4691063"/>
          </a:xfrm>
        </p:spPr>
        <p:txBody>
          <a:bodyPr/>
          <a:lstStyle>
            <a:lvl1pPr marL="0" indent="0">
              <a:buNone/>
              <a:defRPr sz="1866"/>
            </a:lvl1pPr>
            <a:lvl2pPr marL="609493" indent="0">
              <a:buNone/>
              <a:defRPr sz="1600"/>
            </a:lvl2pPr>
            <a:lvl3pPr marL="1218987" indent="0">
              <a:buNone/>
              <a:defRPr sz="1333"/>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ru-RU" smtClean="0"/>
              <a:t>Образец текста</a:t>
            </a:r>
          </a:p>
        </p:txBody>
      </p:sp>
      <p:sp>
        <p:nvSpPr>
          <p:cNvPr id="5" name="Rectangle 4"/>
          <p:cNvSpPr>
            <a:spLocks noGrp="1" noChangeArrowheads="1"/>
          </p:cNvSpPr>
          <p:nvPr>
            <p:ph type="dt" sz="half" idx="10"/>
          </p:nvPr>
        </p:nvSpPr>
        <p:spPr/>
        <p:txBody>
          <a:bodyPr/>
          <a:lstStyle>
            <a:lvl1pPr>
              <a:defRPr/>
            </a:lvl1pPr>
          </a:lstStyle>
          <a:p>
            <a:pPr>
              <a:defRPr/>
            </a:pPr>
            <a:fld id="{973E3D98-8213-46BC-8514-BE5459152F41}" type="datetime1">
              <a:rPr lang="ru-RU"/>
              <a:pPr>
                <a:defRPr/>
              </a:pPr>
              <a:t>21.08.2019</a:t>
            </a:fld>
            <a:endParaRPr lang="ru-RU"/>
          </a:p>
        </p:txBody>
      </p:sp>
      <p:sp>
        <p:nvSpPr>
          <p:cNvPr id="6" name="Rectangle 5"/>
          <p:cNvSpPr>
            <a:spLocks noGrp="1" noChangeArrowheads="1"/>
          </p:cNvSpPr>
          <p:nvPr>
            <p:ph type="ftr" sz="quarter" idx="11"/>
          </p:nvPr>
        </p:nvSpPr>
        <p:spPr/>
        <p:txBody>
          <a:bodyPr/>
          <a:lstStyle>
            <a:lvl1pPr>
              <a:defRPr/>
            </a:lvl1pPr>
          </a:lstStyle>
          <a:p>
            <a:pPr>
              <a:defRPr/>
            </a:pPr>
            <a:endParaRPr lang="ru-RU"/>
          </a:p>
        </p:txBody>
      </p:sp>
      <p:sp>
        <p:nvSpPr>
          <p:cNvPr id="7" name="Rectangle 6"/>
          <p:cNvSpPr>
            <a:spLocks noGrp="1" noChangeArrowheads="1"/>
          </p:cNvSpPr>
          <p:nvPr>
            <p:ph type="sldNum" sz="quarter" idx="12"/>
          </p:nvPr>
        </p:nvSpPr>
        <p:spPr/>
        <p:txBody>
          <a:bodyPr/>
          <a:lstStyle>
            <a:lvl1pPr>
              <a:defRPr/>
            </a:lvl1pPr>
          </a:lstStyle>
          <a:p>
            <a:pPr>
              <a:defRPr/>
            </a:pPr>
            <a:fld id="{9897278B-42E0-4D97-96A4-216A0B366030}" type="slidenum">
              <a:rPr lang="ru-RU" altLang="ru-RU"/>
              <a:pPr>
                <a:defRPr/>
              </a:pPr>
              <a:t>‹#›</a:t>
            </a:fld>
            <a:endParaRPr lang="ru-RU" altLang="ru-RU"/>
          </a:p>
        </p:txBody>
      </p:sp>
    </p:spTree>
    <p:extLst>
      <p:ext uri="{BB962C8B-B14F-4D97-AF65-F5344CB8AC3E}">
        <p14:creationId xmlns:p14="http://schemas.microsoft.com/office/powerpoint/2010/main" xmlns="" val="273896720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8" y="4800600"/>
            <a:ext cx="7315200" cy="566738"/>
          </a:xfrm>
        </p:spPr>
        <p:txBody>
          <a:bodyPr anchor="b"/>
          <a:lstStyle>
            <a:lvl1pPr algn="l">
              <a:defRPr sz="2666" b="1"/>
            </a:lvl1pPr>
          </a:lstStyle>
          <a:p>
            <a:r>
              <a:rPr lang="ru-RU" smtClean="0"/>
              <a:t>Образец заголовка</a:t>
            </a:r>
            <a:endParaRPr lang="ru-RU"/>
          </a:p>
        </p:txBody>
      </p:sp>
      <p:sp>
        <p:nvSpPr>
          <p:cNvPr id="3" name="Рисунок 2"/>
          <p:cNvSpPr>
            <a:spLocks noGrp="1"/>
          </p:cNvSpPr>
          <p:nvPr>
            <p:ph type="pic" idx="1"/>
          </p:nvPr>
        </p:nvSpPr>
        <p:spPr>
          <a:xfrm>
            <a:off x="2389718" y="612775"/>
            <a:ext cx="7315200" cy="4114800"/>
          </a:xfrm>
        </p:spPr>
        <p:txBody>
          <a:bodyPr/>
          <a:lstStyle>
            <a:lvl1pPr marL="0" indent="0">
              <a:buNone/>
              <a:defRPr sz="4266"/>
            </a:lvl1pPr>
            <a:lvl2pPr marL="609493" indent="0">
              <a:buNone/>
              <a:defRPr sz="3733"/>
            </a:lvl2pPr>
            <a:lvl3pPr marL="1218987" indent="0">
              <a:buNone/>
              <a:defRPr sz="3199"/>
            </a:lvl3pPr>
            <a:lvl4pPr marL="1828480" indent="0">
              <a:buNone/>
              <a:defRPr sz="2666"/>
            </a:lvl4pPr>
            <a:lvl5pPr marL="2437973" indent="0">
              <a:buNone/>
              <a:defRPr sz="2666"/>
            </a:lvl5pPr>
            <a:lvl6pPr marL="3047467" indent="0">
              <a:buNone/>
              <a:defRPr sz="2666"/>
            </a:lvl6pPr>
            <a:lvl7pPr marL="3656960" indent="0">
              <a:buNone/>
              <a:defRPr sz="2666"/>
            </a:lvl7pPr>
            <a:lvl8pPr marL="4266453" indent="0">
              <a:buNone/>
              <a:defRPr sz="2666"/>
            </a:lvl8pPr>
            <a:lvl9pPr marL="4875947" indent="0">
              <a:buNone/>
              <a:defRPr sz="2666"/>
            </a:lvl9pPr>
          </a:lstStyle>
          <a:p>
            <a:pPr lvl="0"/>
            <a:endParaRPr lang="ru-RU" noProof="0" smtClean="0"/>
          </a:p>
        </p:txBody>
      </p:sp>
      <p:sp>
        <p:nvSpPr>
          <p:cNvPr id="4" name="Текст 3"/>
          <p:cNvSpPr>
            <a:spLocks noGrp="1"/>
          </p:cNvSpPr>
          <p:nvPr>
            <p:ph type="body" sz="half" idx="2"/>
          </p:nvPr>
        </p:nvSpPr>
        <p:spPr>
          <a:xfrm>
            <a:off x="2389718" y="5367338"/>
            <a:ext cx="7315200" cy="804862"/>
          </a:xfrm>
        </p:spPr>
        <p:txBody>
          <a:bodyPr/>
          <a:lstStyle>
            <a:lvl1pPr marL="0" indent="0">
              <a:buNone/>
              <a:defRPr sz="1866"/>
            </a:lvl1pPr>
            <a:lvl2pPr marL="609493" indent="0">
              <a:buNone/>
              <a:defRPr sz="1600"/>
            </a:lvl2pPr>
            <a:lvl3pPr marL="1218987" indent="0">
              <a:buNone/>
              <a:defRPr sz="1333"/>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ru-RU" smtClean="0"/>
              <a:t>Образец текста</a:t>
            </a:r>
          </a:p>
        </p:txBody>
      </p:sp>
      <p:sp>
        <p:nvSpPr>
          <p:cNvPr id="5" name="Rectangle 4"/>
          <p:cNvSpPr>
            <a:spLocks noGrp="1" noChangeArrowheads="1"/>
          </p:cNvSpPr>
          <p:nvPr>
            <p:ph type="dt" sz="half" idx="10"/>
          </p:nvPr>
        </p:nvSpPr>
        <p:spPr/>
        <p:txBody>
          <a:bodyPr/>
          <a:lstStyle>
            <a:lvl1pPr>
              <a:defRPr/>
            </a:lvl1pPr>
          </a:lstStyle>
          <a:p>
            <a:pPr>
              <a:defRPr/>
            </a:pPr>
            <a:fld id="{8F275DBF-BE41-41C7-8783-D72792D891C7}" type="datetime1">
              <a:rPr lang="ru-RU"/>
              <a:pPr>
                <a:defRPr/>
              </a:pPr>
              <a:t>21.08.2019</a:t>
            </a:fld>
            <a:endParaRPr lang="ru-RU"/>
          </a:p>
        </p:txBody>
      </p:sp>
      <p:sp>
        <p:nvSpPr>
          <p:cNvPr id="6" name="Rectangle 5"/>
          <p:cNvSpPr>
            <a:spLocks noGrp="1" noChangeArrowheads="1"/>
          </p:cNvSpPr>
          <p:nvPr>
            <p:ph type="ftr" sz="quarter" idx="11"/>
          </p:nvPr>
        </p:nvSpPr>
        <p:spPr/>
        <p:txBody>
          <a:bodyPr/>
          <a:lstStyle>
            <a:lvl1pPr>
              <a:defRPr/>
            </a:lvl1pPr>
          </a:lstStyle>
          <a:p>
            <a:pPr>
              <a:defRPr/>
            </a:pPr>
            <a:endParaRPr lang="ru-RU"/>
          </a:p>
        </p:txBody>
      </p:sp>
      <p:sp>
        <p:nvSpPr>
          <p:cNvPr id="7" name="Rectangle 6"/>
          <p:cNvSpPr>
            <a:spLocks noGrp="1" noChangeArrowheads="1"/>
          </p:cNvSpPr>
          <p:nvPr>
            <p:ph type="sldNum" sz="quarter" idx="12"/>
          </p:nvPr>
        </p:nvSpPr>
        <p:spPr/>
        <p:txBody>
          <a:bodyPr/>
          <a:lstStyle>
            <a:lvl1pPr>
              <a:defRPr/>
            </a:lvl1pPr>
          </a:lstStyle>
          <a:p>
            <a:pPr>
              <a:defRPr/>
            </a:pPr>
            <a:fld id="{5DC74440-AEC4-4ED8-847E-FC7EBA63D4AC}" type="slidenum">
              <a:rPr lang="ru-RU" altLang="ru-RU"/>
              <a:pPr>
                <a:defRPr/>
              </a:pPr>
              <a:t>‹#›</a:t>
            </a:fld>
            <a:endParaRPr lang="ru-RU" altLang="ru-RU"/>
          </a:p>
        </p:txBody>
      </p:sp>
    </p:spTree>
    <p:extLst>
      <p:ext uri="{BB962C8B-B14F-4D97-AF65-F5344CB8AC3E}">
        <p14:creationId xmlns:p14="http://schemas.microsoft.com/office/powerpoint/2010/main" xmlns="" val="329961419"/>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35172"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solidFill>
                  <a:srgbClr val="000000"/>
                </a:solidFill>
                <a:latin typeface="Arial" pitchFamily="34" charset="0"/>
                <a:cs typeface="Arial" pitchFamily="34" charset="0"/>
              </a:defRPr>
            </a:lvl1pPr>
          </a:lstStyle>
          <a:p>
            <a:pPr>
              <a:defRPr/>
            </a:pPr>
            <a:fld id="{3373A061-C7FB-4A29-87F7-0503699B2781}" type="datetime1">
              <a:rPr lang="ru-RU"/>
              <a:pPr>
                <a:defRPr/>
              </a:pPr>
              <a:t>21.08.2019</a:t>
            </a:fld>
            <a:endParaRPr lang="ru-RU"/>
          </a:p>
        </p:txBody>
      </p:sp>
      <p:sp>
        <p:nvSpPr>
          <p:cNvPr id="135173"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a:solidFill>
                  <a:srgbClr val="000000"/>
                </a:solidFill>
                <a:latin typeface="Arial" pitchFamily="34" charset="0"/>
                <a:cs typeface="Arial" pitchFamily="34" charset="0"/>
              </a:defRPr>
            </a:lvl1pPr>
          </a:lstStyle>
          <a:p>
            <a:pPr>
              <a:defRPr/>
            </a:pPr>
            <a:endParaRPr lang="ru-RU"/>
          </a:p>
        </p:txBody>
      </p:sp>
      <p:sp>
        <p:nvSpPr>
          <p:cNvPr id="135174"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rgbClr val="000000"/>
                </a:solidFill>
              </a:defRPr>
            </a:lvl1pPr>
          </a:lstStyle>
          <a:p>
            <a:pPr>
              <a:defRPr/>
            </a:pPr>
            <a:fld id="{8C06E9EC-CA63-484D-90D5-A8695CE1C3B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58" r:id="rId10"/>
    <p:sldLayoutId id="2147484259" r:id="rId11"/>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5800">
          <a:solidFill>
            <a:schemeClr val="tx2"/>
          </a:solidFill>
          <a:latin typeface="+mj-lt"/>
          <a:ea typeface="+mj-ea"/>
          <a:cs typeface="+mj-cs"/>
        </a:defRPr>
      </a:lvl1pPr>
      <a:lvl2pPr algn="ctr" rtl="0" eaLnBrk="0" fontAlgn="base" hangingPunct="0">
        <a:spcBef>
          <a:spcPct val="0"/>
        </a:spcBef>
        <a:spcAft>
          <a:spcPct val="0"/>
        </a:spcAft>
        <a:defRPr sz="5800">
          <a:solidFill>
            <a:schemeClr val="tx2"/>
          </a:solidFill>
          <a:latin typeface="Arial" pitchFamily="34" charset="0"/>
        </a:defRPr>
      </a:lvl2pPr>
      <a:lvl3pPr algn="ctr" rtl="0" eaLnBrk="0" fontAlgn="base" hangingPunct="0">
        <a:spcBef>
          <a:spcPct val="0"/>
        </a:spcBef>
        <a:spcAft>
          <a:spcPct val="0"/>
        </a:spcAft>
        <a:defRPr sz="5800">
          <a:solidFill>
            <a:schemeClr val="tx2"/>
          </a:solidFill>
          <a:latin typeface="Arial" pitchFamily="34" charset="0"/>
        </a:defRPr>
      </a:lvl3pPr>
      <a:lvl4pPr algn="ctr" rtl="0" eaLnBrk="0" fontAlgn="base" hangingPunct="0">
        <a:spcBef>
          <a:spcPct val="0"/>
        </a:spcBef>
        <a:spcAft>
          <a:spcPct val="0"/>
        </a:spcAft>
        <a:defRPr sz="5800">
          <a:solidFill>
            <a:schemeClr val="tx2"/>
          </a:solidFill>
          <a:latin typeface="Arial" pitchFamily="34" charset="0"/>
        </a:defRPr>
      </a:lvl4pPr>
      <a:lvl5pPr algn="ctr" rtl="0" eaLnBrk="0" fontAlgn="base" hangingPunct="0">
        <a:spcBef>
          <a:spcPct val="0"/>
        </a:spcBef>
        <a:spcAft>
          <a:spcPct val="0"/>
        </a:spcAft>
        <a:defRPr sz="5800">
          <a:solidFill>
            <a:schemeClr val="tx2"/>
          </a:solidFill>
          <a:latin typeface="Arial" pitchFamily="34" charset="0"/>
        </a:defRPr>
      </a:lvl5pPr>
      <a:lvl6pPr marL="609493" algn="ctr" rtl="0" fontAlgn="base">
        <a:spcBef>
          <a:spcPct val="0"/>
        </a:spcBef>
        <a:spcAft>
          <a:spcPct val="0"/>
        </a:spcAft>
        <a:defRPr sz="5866">
          <a:solidFill>
            <a:schemeClr val="tx2"/>
          </a:solidFill>
          <a:latin typeface="Arial" pitchFamily="34" charset="0"/>
        </a:defRPr>
      </a:lvl6pPr>
      <a:lvl7pPr marL="1218987" algn="ctr" rtl="0" fontAlgn="base">
        <a:spcBef>
          <a:spcPct val="0"/>
        </a:spcBef>
        <a:spcAft>
          <a:spcPct val="0"/>
        </a:spcAft>
        <a:defRPr sz="5866">
          <a:solidFill>
            <a:schemeClr val="tx2"/>
          </a:solidFill>
          <a:latin typeface="Arial" pitchFamily="34" charset="0"/>
        </a:defRPr>
      </a:lvl7pPr>
      <a:lvl8pPr marL="1828480" algn="ctr" rtl="0" fontAlgn="base">
        <a:spcBef>
          <a:spcPct val="0"/>
        </a:spcBef>
        <a:spcAft>
          <a:spcPct val="0"/>
        </a:spcAft>
        <a:defRPr sz="5866">
          <a:solidFill>
            <a:schemeClr val="tx2"/>
          </a:solidFill>
          <a:latin typeface="Arial" pitchFamily="34" charset="0"/>
        </a:defRPr>
      </a:lvl8pPr>
      <a:lvl9pPr marL="2437973" algn="ctr" rtl="0" fontAlgn="base">
        <a:spcBef>
          <a:spcPct val="0"/>
        </a:spcBef>
        <a:spcAft>
          <a:spcPct val="0"/>
        </a:spcAft>
        <a:defRPr sz="5866">
          <a:solidFill>
            <a:schemeClr val="tx2"/>
          </a:solidFill>
          <a:latin typeface="Arial" pitchFamily="34" charset="0"/>
        </a:defRPr>
      </a:lvl9pPr>
    </p:titleStyle>
    <p:bodyStyle>
      <a:lvl1pPr marL="455613" indent="-455613" algn="l" rtl="0" eaLnBrk="0" fontAlgn="base" hangingPunct="0">
        <a:spcBef>
          <a:spcPct val="20000"/>
        </a:spcBef>
        <a:spcAft>
          <a:spcPct val="0"/>
        </a:spcAft>
        <a:buChar char="•"/>
        <a:defRPr sz="4200">
          <a:solidFill>
            <a:schemeClr val="tx1"/>
          </a:solidFill>
          <a:latin typeface="+mn-lt"/>
          <a:ea typeface="+mn-ea"/>
          <a:cs typeface="+mn-cs"/>
        </a:defRPr>
      </a:lvl1pPr>
      <a:lvl2pPr marL="989013" indent="-379413" algn="l" rtl="0" eaLnBrk="0" fontAlgn="base" hangingPunct="0">
        <a:spcBef>
          <a:spcPct val="20000"/>
        </a:spcBef>
        <a:spcAft>
          <a:spcPct val="0"/>
        </a:spcAft>
        <a:buChar char="–"/>
        <a:defRPr sz="3700">
          <a:solidFill>
            <a:schemeClr val="tx1"/>
          </a:solidFill>
          <a:latin typeface="+mn-lt"/>
        </a:defRPr>
      </a:lvl2pPr>
      <a:lvl3pPr marL="1522413" indent="-303213" algn="l" rtl="0" eaLnBrk="0" fontAlgn="base" hangingPunct="0">
        <a:spcBef>
          <a:spcPct val="20000"/>
        </a:spcBef>
        <a:spcAft>
          <a:spcPct val="0"/>
        </a:spcAft>
        <a:buChar char="•"/>
        <a:defRPr sz="3100">
          <a:solidFill>
            <a:schemeClr val="tx1"/>
          </a:solidFill>
          <a:latin typeface="+mn-lt"/>
        </a:defRPr>
      </a:lvl3pPr>
      <a:lvl4pPr marL="2132013" indent="-303213" algn="l" rtl="0" eaLnBrk="0" fontAlgn="base" hangingPunct="0">
        <a:spcBef>
          <a:spcPct val="20000"/>
        </a:spcBef>
        <a:spcAft>
          <a:spcPct val="0"/>
        </a:spcAft>
        <a:buChar char="–"/>
        <a:defRPr sz="2600">
          <a:solidFill>
            <a:schemeClr val="tx1"/>
          </a:solidFill>
          <a:latin typeface="+mn-lt"/>
        </a:defRPr>
      </a:lvl4pPr>
      <a:lvl5pPr marL="2741613" indent="-303213" algn="l" rtl="0" eaLnBrk="0" fontAlgn="base" hangingPunct="0">
        <a:spcBef>
          <a:spcPct val="20000"/>
        </a:spcBef>
        <a:spcAft>
          <a:spcPct val="0"/>
        </a:spcAft>
        <a:buChar char="»"/>
        <a:defRPr sz="2600">
          <a:solidFill>
            <a:schemeClr val="tx1"/>
          </a:solidFill>
          <a:latin typeface="+mn-lt"/>
        </a:defRPr>
      </a:lvl5pPr>
      <a:lvl6pPr marL="3352213" indent="-304747" algn="l" rtl="0" fontAlgn="base">
        <a:spcBef>
          <a:spcPct val="20000"/>
        </a:spcBef>
        <a:spcAft>
          <a:spcPct val="0"/>
        </a:spcAft>
        <a:buChar char="»"/>
        <a:defRPr sz="2666">
          <a:solidFill>
            <a:schemeClr val="tx1"/>
          </a:solidFill>
          <a:latin typeface="+mn-lt"/>
        </a:defRPr>
      </a:lvl6pPr>
      <a:lvl7pPr marL="3961707" indent="-304747" algn="l" rtl="0" fontAlgn="base">
        <a:spcBef>
          <a:spcPct val="20000"/>
        </a:spcBef>
        <a:spcAft>
          <a:spcPct val="0"/>
        </a:spcAft>
        <a:buChar char="»"/>
        <a:defRPr sz="2666">
          <a:solidFill>
            <a:schemeClr val="tx1"/>
          </a:solidFill>
          <a:latin typeface="+mn-lt"/>
        </a:defRPr>
      </a:lvl7pPr>
      <a:lvl8pPr marL="4571200" indent="-304747" algn="l" rtl="0" fontAlgn="base">
        <a:spcBef>
          <a:spcPct val="20000"/>
        </a:spcBef>
        <a:spcAft>
          <a:spcPct val="0"/>
        </a:spcAft>
        <a:buChar char="»"/>
        <a:defRPr sz="2666">
          <a:solidFill>
            <a:schemeClr val="tx1"/>
          </a:solidFill>
          <a:latin typeface="+mn-lt"/>
        </a:defRPr>
      </a:lvl8pPr>
      <a:lvl9pPr marL="5180693" indent="-304747" algn="l" rtl="0" fontAlgn="base">
        <a:spcBef>
          <a:spcPct val="20000"/>
        </a:spcBef>
        <a:spcAft>
          <a:spcPct val="0"/>
        </a:spcAft>
        <a:buChar char="»"/>
        <a:defRPr sz="2666">
          <a:solidFill>
            <a:schemeClr val="tx1"/>
          </a:solidFill>
          <a:latin typeface="+mn-lt"/>
        </a:defRPr>
      </a:lvl9pPr>
    </p:bodyStyle>
    <p:otherStyle>
      <a:defPPr>
        <a:defRPr lang="ru-RU"/>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1.pn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notesSlide" Target="../notesSlides/notesSlide8.xml"/><Relationship Id="rId16" Type="http://schemas.openxmlformats.org/officeDocument/2006/relationships/image" Target="../media/image16.jpeg"/><Relationship Id="rId1" Type="http://schemas.openxmlformats.org/officeDocument/2006/relationships/slideLayout" Target="../slideLayouts/slideLayout7.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5.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4.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055688" y="349250"/>
            <a:ext cx="10639425" cy="673100"/>
          </a:xfrm>
          <a:prstGeom prst="rect">
            <a:avLst/>
          </a:prstGeom>
          <a:noFill/>
          <a:ln w="9525">
            <a:noFill/>
            <a:miter lim="800000"/>
            <a:headEnd/>
            <a:tailEnd/>
          </a:ln>
          <a:effectLst/>
        </p:spPr>
        <p:txBody>
          <a:bodyPr/>
          <a:lstStyle/>
          <a:p>
            <a:pPr eaLnBrk="1" hangingPunct="1">
              <a:defRPr/>
            </a:pPr>
            <a:r>
              <a:rPr lang="ru-RU" sz="2000" b="1" dirty="0">
                <a:solidFill>
                  <a:srgbClr val="A88000"/>
                </a:solidFill>
                <a:effectLst>
                  <a:outerShdw blurRad="50000" dist="30000" dir="5400000" algn="tl" rotWithShape="0">
                    <a:srgbClr val="000000">
                      <a:alpha val="30000"/>
                    </a:srgbClr>
                  </a:outerShdw>
                </a:effectLst>
                <a:latin typeface="Times New Roman" pitchFamily="18" charset="0"/>
                <a:cs typeface="Times New Roman" pitchFamily="18" charset="0"/>
              </a:rPr>
              <a:t>МИНИСТЕРСТВО ОБРАЗОВАНИЯ</a:t>
            </a:r>
          </a:p>
          <a:p>
            <a:pPr eaLnBrk="1" hangingPunct="1">
              <a:defRPr/>
            </a:pPr>
            <a:r>
              <a:rPr lang="ru-RU" sz="2000" b="1" dirty="0">
                <a:solidFill>
                  <a:srgbClr val="A88000"/>
                </a:solidFill>
                <a:effectLst>
                  <a:outerShdw blurRad="50000" dist="30000" dir="5400000" algn="tl" rotWithShape="0">
                    <a:srgbClr val="000000">
                      <a:alpha val="30000"/>
                    </a:srgbClr>
                  </a:outerShdw>
                </a:effectLst>
                <a:latin typeface="Times New Roman" pitchFamily="18" charset="0"/>
                <a:cs typeface="Times New Roman" pitchFamily="18" charset="0"/>
              </a:rPr>
              <a:t>ТВЕРСКОЙ ОБЛАСТИ</a:t>
            </a:r>
            <a:endParaRPr lang="en-US" sz="2000" b="1" dirty="0">
              <a:solidFill>
                <a:schemeClr val="bg1"/>
              </a:solidFill>
              <a:effectLst>
                <a:outerShdw blurRad="38100" dist="38100" dir="2700000" algn="tl">
                  <a:srgbClr val="C0C0C0"/>
                </a:outerShdw>
              </a:effectLst>
            </a:endParaRPr>
          </a:p>
          <a:p>
            <a:pPr eaLnBrk="1" hangingPunct="1">
              <a:defRPr/>
            </a:pPr>
            <a:endParaRPr lang="ru-RU" sz="2400" b="1" dirty="0">
              <a:solidFill>
                <a:srgbClr val="A88000"/>
              </a:solidFill>
              <a:effectLst>
                <a:outerShdw blurRad="50000" dist="30000" dir="5400000" algn="tl" rotWithShape="0">
                  <a:srgbClr val="000000">
                    <a:alpha val="30000"/>
                  </a:srgbClr>
                </a:outerShdw>
              </a:effectLst>
              <a:latin typeface="Times New Roman" pitchFamily="18" charset="0"/>
              <a:cs typeface="Times New Roman" pitchFamily="18" charset="0"/>
            </a:endParaRPr>
          </a:p>
        </p:txBody>
      </p:sp>
      <p:sp>
        <p:nvSpPr>
          <p:cNvPr id="1638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7" name="Содержимое 4"/>
          <p:cNvSpPr txBox="1">
            <a:spLocks/>
          </p:cNvSpPr>
          <p:nvPr/>
        </p:nvSpPr>
        <p:spPr>
          <a:xfrm>
            <a:off x="935038" y="1414463"/>
            <a:ext cx="10321925" cy="357822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spcBef>
                <a:spcPts val="0"/>
              </a:spcBef>
              <a:buFontTx/>
              <a:buNone/>
              <a:defRPr/>
            </a:pPr>
            <a:endParaRPr lang="ru-RU" sz="2666" b="1" dirty="0">
              <a:latin typeface="Times New Roman" pitchFamily="18" charset="0"/>
              <a:cs typeface="Times New Roman" pitchFamily="18" charset="0"/>
            </a:endParaRPr>
          </a:p>
          <a:p>
            <a:pPr algn="ctr">
              <a:spcBef>
                <a:spcPts val="0"/>
              </a:spcBef>
              <a:buFontTx/>
              <a:buNone/>
              <a:defRPr/>
            </a:pPr>
            <a:endParaRPr lang="ru-RU" sz="2666" b="1" dirty="0">
              <a:latin typeface="Times New Roman" pitchFamily="18" charset="0"/>
              <a:cs typeface="Times New Roman" pitchFamily="18" charset="0"/>
            </a:endParaRPr>
          </a:p>
          <a:p>
            <a:pPr algn="ctr">
              <a:spcBef>
                <a:spcPts val="0"/>
              </a:spcBef>
              <a:buFontTx/>
              <a:buNone/>
              <a:defRPr/>
            </a:pPr>
            <a:r>
              <a:rPr lang="ru-RU" sz="2666" b="1" dirty="0">
                <a:latin typeface="Times New Roman" pitchFamily="18" charset="0"/>
                <a:cs typeface="Times New Roman" pitchFamily="18" charset="0"/>
              </a:rPr>
              <a:t> </a:t>
            </a:r>
            <a:r>
              <a:rPr lang="ru-RU" sz="3600" b="1" dirty="0">
                <a:latin typeface="Times New Roman"/>
                <a:cs typeface="Times New Roman"/>
              </a:rPr>
              <a:t>О результатах  проведения </a:t>
            </a:r>
            <a:r>
              <a:rPr lang="ru-RU" sz="3600" b="1" dirty="0" smtClean="0">
                <a:latin typeface="Times New Roman"/>
                <a:cs typeface="Times New Roman"/>
              </a:rPr>
              <a:t>государственной итоговой аттестации в </a:t>
            </a:r>
            <a:r>
              <a:rPr lang="ru-RU" sz="3600" b="1" dirty="0">
                <a:latin typeface="Times New Roman"/>
                <a:cs typeface="Times New Roman"/>
              </a:rPr>
              <a:t>Тверской области </a:t>
            </a:r>
          </a:p>
          <a:p>
            <a:pPr algn="ctr">
              <a:spcBef>
                <a:spcPts val="0"/>
              </a:spcBef>
              <a:buFontTx/>
              <a:buNone/>
              <a:defRPr/>
            </a:pPr>
            <a:r>
              <a:rPr lang="ru-RU" sz="3600" b="1" dirty="0">
                <a:latin typeface="Times New Roman"/>
                <a:cs typeface="Times New Roman"/>
              </a:rPr>
              <a:t>в 2019 году</a:t>
            </a:r>
            <a:endParaRPr lang="ru-RU" sz="3999" b="1" dirty="0">
              <a:latin typeface="Times New Roman" pitchFamily="18" charset="0"/>
              <a:cs typeface="Times New Roman" pitchFamily="18" charset="0"/>
            </a:endParaRPr>
          </a:p>
        </p:txBody>
      </p:sp>
      <p:sp>
        <p:nvSpPr>
          <p:cNvPr id="8" name="TextBox 5"/>
          <p:cNvSpPr txBox="1">
            <a:spLocks noChangeArrowheads="1"/>
          </p:cNvSpPr>
          <p:nvPr/>
        </p:nvSpPr>
        <p:spPr bwMode="auto">
          <a:xfrm>
            <a:off x="1671638" y="5807075"/>
            <a:ext cx="8896350" cy="749300"/>
          </a:xfrm>
          <a:prstGeom prst="rect">
            <a:avLst/>
          </a:prstGeom>
          <a:noFill/>
          <a:ln w="9525">
            <a:noFill/>
            <a:miter lim="800000"/>
            <a:headEnd/>
            <a:tailEnd/>
          </a:ln>
        </p:spPr>
        <p:txBody>
          <a:bodyPr>
            <a:spAutoFit/>
          </a:bodyPr>
          <a:lstStyle/>
          <a:p>
            <a:pPr algn="ctr" eaLnBrk="1" hangingPunct="1">
              <a:defRPr/>
            </a:pPr>
            <a:r>
              <a:rPr lang="ru-RU" sz="2133" b="1" dirty="0">
                <a:solidFill>
                  <a:srgbClr val="A88000"/>
                </a:solidFill>
                <a:effectLst>
                  <a:outerShdw blurRad="50000" dist="30000" dir="5400000" algn="tl" rotWithShape="0">
                    <a:srgbClr val="000000">
                      <a:alpha val="30000"/>
                    </a:srgbClr>
                  </a:outerShdw>
                </a:effectLst>
                <a:latin typeface="Times New Roman" pitchFamily="18" charset="0"/>
                <a:cs typeface="Times New Roman" pitchFamily="18" charset="0"/>
              </a:rPr>
              <a:t>г. Тверь</a:t>
            </a:r>
          </a:p>
          <a:p>
            <a:pPr algn="ctr" eaLnBrk="1" hangingPunct="1">
              <a:defRPr/>
            </a:pPr>
            <a:r>
              <a:rPr lang="ru-RU" sz="2133" b="1" dirty="0" smtClean="0">
                <a:solidFill>
                  <a:srgbClr val="A88000"/>
                </a:solidFill>
                <a:effectLst>
                  <a:outerShdw blurRad="50000" dist="30000" dir="5400000" algn="tl" rotWithShape="0">
                    <a:srgbClr val="000000">
                      <a:alpha val="30000"/>
                    </a:srgbClr>
                  </a:outerShdw>
                </a:effectLst>
                <a:latin typeface="Times New Roman" pitchFamily="18" charset="0"/>
                <a:cs typeface="Times New Roman" pitchFamily="18" charset="0"/>
              </a:rPr>
              <a:t>20 августа 2019 </a:t>
            </a:r>
            <a:r>
              <a:rPr lang="ru-RU" sz="2133" b="1" dirty="0">
                <a:solidFill>
                  <a:srgbClr val="A88000"/>
                </a:solidFill>
                <a:effectLst>
                  <a:outerShdw blurRad="50000" dist="30000" dir="5400000" algn="tl" rotWithShape="0">
                    <a:srgbClr val="000000">
                      <a:alpha val="30000"/>
                    </a:srgbClr>
                  </a:outerShdw>
                </a:effectLst>
                <a:latin typeface="Times New Roman" pitchFamily="18" charset="0"/>
                <a:cs typeface="Times New Roman" pitchFamily="18" charset="0"/>
              </a:rPr>
              <a:t>года</a:t>
            </a:r>
          </a:p>
        </p:txBody>
      </p:sp>
      <p:sp>
        <p:nvSpPr>
          <p:cNvPr id="5122" name="Rectangle 2"/>
          <p:cNvSpPr>
            <a:spLocks noChangeArrowheads="1"/>
          </p:cNvSpPr>
          <p:nvPr/>
        </p:nvSpPr>
        <p:spPr bwMode="auto">
          <a:xfrm>
            <a:off x="0" y="-1042988"/>
            <a:ext cx="246063" cy="411163"/>
          </a:xfrm>
          <a:prstGeom prst="rect">
            <a:avLst/>
          </a:prstGeom>
          <a:noFill/>
          <a:ln w="9525">
            <a:noFill/>
            <a:miter lim="800000"/>
            <a:headEnd/>
            <a:tailEnd/>
          </a:ln>
          <a:effectLst/>
        </p:spPr>
        <p:txBody>
          <a:bodyPr wrap="none" lIns="121899" tIns="60949" rIns="121899" bIns="60949" anchor="ctr">
            <a:spAutoFit/>
          </a:bodyPr>
          <a:lstStyle/>
          <a:p>
            <a:pPr eaLnBrk="1" hangingPunct="1">
              <a:defRPr/>
            </a:pPr>
            <a:endParaRPr lang="ru-RU" sz="1866" dirty="0">
              <a:latin typeface="Arial" charset="0"/>
              <a:cs typeface="Arial" charset="0"/>
            </a:endParaRPr>
          </a:p>
        </p:txBody>
      </p:sp>
      <p:pic>
        <p:nvPicPr>
          <p:cNvPr id="15367"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093788" y="349250"/>
            <a:ext cx="10560050" cy="671513"/>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НОРМАТИВНАЯ ПРАВОВАЯ </a:t>
            </a:r>
            <a:r>
              <a:rPr lang="ru-RU" sz="2000" b="1" dirty="0" smtClean="0">
                <a:solidFill>
                  <a:srgbClr val="CCAF0A">
                    <a:lumMod val="75000"/>
                  </a:srgbClr>
                </a:solidFill>
                <a:latin typeface="Times New Roman" pitchFamily="18" charset="0"/>
                <a:cs typeface="Times New Roman" pitchFamily="18" charset="0"/>
              </a:rPr>
              <a:t>БАЗА ГИА-11</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17414" name="Номер слайда 1"/>
          <p:cNvSpPr>
            <a:spLocks noGrp="1"/>
          </p:cNvSpPr>
          <p:nvPr>
            <p:ph type="sldNum" sz="quarter" idx="12"/>
          </p:nvPr>
        </p:nvSpPr>
        <p:spPr>
          <a:xfrm>
            <a:off x="11552238" y="6337300"/>
            <a:ext cx="421226"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10</a:t>
            </a:r>
          </a:p>
        </p:txBody>
      </p:sp>
      <p:sp>
        <p:nvSpPr>
          <p:cNvPr id="17415"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17416"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Прямоугольник 1"/>
          <p:cNvSpPr/>
          <p:nvPr/>
        </p:nvSpPr>
        <p:spPr>
          <a:xfrm>
            <a:off x="1468438" y="1535113"/>
            <a:ext cx="10167937" cy="1249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000" b="1" dirty="0">
                <a:solidFill>
                  <a:schemeClr val="tx1"/>
                </a:solidFill>
                <a:latin typeface="Times New Roman" panose="02020603050405020304" pitchFamily="18" charset="0"/>
                <a:cs typeface="Times New Roman" panose="02020603050405020304" pitchFamily="18" charset="0"/>
              </a:rPr>
              <a:t>Порядок проведения государственной итоговой аттестации по образовательным программам среднего общего образования, </a:t>
            </a:r>
            <a:r>
              <a:rPr lang="ru-RU" sz="2000" b="1" dirty="0" smtClean="0">
                <a:solidFill>
                  <a:schemeClr val="tx1"/>
                </a:solidFill>
                <a:latin typeface="Times New Roman" panose="02020603050405020304" pitchFamily="18" charset="0"/>
                <a:cs typeface="Times New Roman" panose="02020603050405020304" pitchFamily="18" charset="0"/>
              </a:rPr>
              <a:t>утверждённый </a:t>
            </a:r>
            <a:r>
              <a:rPr lang="ru-RU" sz="2000" b="1" dirty="0">
                <a:solidFill>
                  <a:schemeClr val="tx1"/>
                </a:solidFill>
                <a:latin typeface="Times New Roman" panose="02020603050405020304" pitchFamily="18" charset="0"/>
                <a:cs typeface="Times New Roman" panose="02020603050405020304" pitchFamily="18" charset="0"/>
              </a:rPr>
              <a:t>приказом Министерства просвещения  Российской Федерации и Федеральной службы по надзору в сфере образования и науки от 07.11.2018 № 190/1512</a:t>
            </a:r>
          </a:p>
        </p:txBody>
      </p:sp>
      <p:sp>
        <p:nvSpPr>
          <p:cNvPr id="10" name="Прямоугольник 9"/>
          <p:cNvSpPr/>
          <p:nvPr/>
        </p:nvSpPr>
        <p:spPr>
          <a:xfrm>
            <a:off x="1384301" y="2954338"/>
            <a:ext cx="10167937" cy="412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800" b="1" dirty="0">
                <a:solidFill>
                  <a:srgbClr val="C00000"/>
                </a:solidFill>
                <a:latin typeface="Times New Roman" panose="02020603050405020304" pitchFamily="18" charset="0"/>
                <a:cs typeface="Times New Roman" panose="02020603050405020304" pitchFamily="18" charset="0"/>
              </a:rPr>
              <a:t>НОВЕЛЛЫ 2019 ГОДА</a:t>
            </a:r>
          </a:p>
        </p:txBody>
      </p:sp>
      <p:sp>
        <p:nvSpPr>
          <p:cNvPr id="11" name="Прямоугольник 10"/>
          <p:cNvSpPr/>
          <p:nvPr/>
        </p:nvSpPr>
        <p:spPr>
          <a:xfrm>
            <a:off x="1093788" y="3697288"/>
            <a:ext cx="10560050" cy="2263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ctr">
              <a:buFont typeface="Arial" panose="020B0604020202020204" pitchFamily="34" charset="0"/>
              <a:buChar char="•"/>
              <a:defRPr/>
            </a:pPr>
            <a:r>
              <a:rPr lang="ru-RU" sz="2000" b="1" dirty="0" smtClean="0">
                <a:solidFill>
                  <a:schemeClr val="tx1"/>
                </a:solidFill>
                <a:latin typeface="Times New Roman" panose="02020603050405020304" pitchFamily="18" charset="0"/>
                <a:cs typeface="Times New Roman" panose="02020603050405020304" pitchFamily="18" charset="0"/>
              </a:rPr>
              <a:t>Выбор обучающимися уровня экзамена по математике:  базовый </a:t>
            </a:r>
            <a:r>
              <a:rPr lang="ru-RU" sz="2000" b="1" dirty="0">
                <a:solidFill>
                  <a:schemeClr val="tx1"/>
                </a:solidFill>
                <a:latin typeface="Times New Roman" panose="02020603050405020304" pitchFamily="18" charset="0"/>
                <a:cs typeface="Times New Roman" panose="02020603050405020304" pitchFamily="18" charset="0"/>
              </a:rPr>
              <a:t>или </a:t>
            </a:r>
            <a:r>
              <a:rPr lang="ru-RU" sz="2000" b="1" dirty="0" smtClean="0">
                <a:solidFill>
                  <a:schemeClr val="tx1"/>
                </a:solidFill>
                <a:latin typeface="Times New Roman" panose="02020603050405020304" pitchFamily="18" charset="0"/>
                <a:cs typeface="Times New Roman" panose="02020603050405020304" pitchFamily="18" charset="0"/>
              </a:rPr>
              <a:t>профильный</a:t>
            </a:r>
          </a:p>
          <a:p>
            <a:pPr marL="285750" indent="-285750" algn="ctr">
              <a:buFont typeface="Arial" panose="020B0604020202020204" pitchFamily="34" charset="0"/>
              <a:buChar char="•"/>
              <a:defRPr/>
            </a:pPr>
            <a:endParaRPr lang="ru-RU" sz="2000" b="1" dirty="0">
              <a:solidFill>
                <a:schemeClr val="tx1"/>
              </a:solidFill>
              <a:latin typeface="Times New Roman" panose="02020603050405020304" pitchFamily="18" charset="0"/>
              <a:cs typeface="Times New Roman" panose="02020603050405020304" pitchFamily="18" charset="0"/>
            </a:endParaRPr>
          </a:p>
          <a:p>
            <a:pPr marL="285750" indent="-285750" algn="ctr">
              <a:buFont typeface="Arial" panose="020B0604020202020204" pitchFamily="34" charset="0"/>
              <a:buChar char="•"/>
              <a:defRPr/>
            </a:pPr>
            <a:r>
              <a:rPr lang="ru-RU" sz="2000" b="1" dirty="0">
                <a:solidFill>
                  <a:schemeClr val="tx1"/>
                </a:solidFill>
                <a:latin typeface="Times New Roman" panose="02020603050405020304" pitchFamily="18" charset="0"/>
                <a:cs typeface="Times New Roman" panose="02020603050405020304" pitchFamily="18" charset="0"/>
              </a:rPr>
              <a:t>Реализация в «пилотном» </a:t>
            </a:r>
            <a:r>
              <a:rPr lang="ru-RU" sz="2000" b="1" dirty="0" smtClean="0">
                <a:solidFill>
                  <a:schemeClr val="tx1"/>
                </a:solidFill>
                <a:latin typeface="Times New Roman" panose="02020603050405020304" pitchFamily="18" charset="0"/>
                <a:cs typeface="Times New Roman" panose="02020603050405020304" pitchFamily="18" charset="0"/>
              </a:rPr>
              <a:t>режиме технологии </a:t>
            </a:r>
            <a:r>
              <a:rPr lang="ru-RU" sz="2000" b="1" dirty="0">
                <a:solidFill>
                  <a:schemeClr val="tx1"/>
                </a:solidFill>
                <a:latin typeface="Times New Roman" panose="02020603050405020304" pitchFamily="18" charset="0"/>
                <a:cs typeface="Times New Roman" panose="02020603050405020304" pitchFamily="18" charset="0"/>
              </a:rPr>
              <a:t>передачи </a:t>
            </a:r>
            <a:r>
              <a:rPr lang="ru-RU" sz="2000" b="1" dirty="0" smtClean="0">
                <a:solidFill>
                  <a:schemeClr val="tx1"/>
                </a:solidFill>
                <a:latin typeface="Times New Roman" panose="02020603050405020304" pitchFamily="18" charset="0"/>
                <a:cs typeface="Times New Roman" panose="02020603050405020304" pitchFamily="18" charset="0"/>
              </a:rPr>
              <a:t>контрольно-измерительных материалов в пункты проведения экзаменов по </a:t>
            </a:r>
            <a:r>
              <a:rPr lang="ru-RU" sz="2000" b="1" dirty="0">
                <a:solidFill>
                  <a:schemeClr val="tx1"/>
                </a:solidFill>
                <a:latin typeface="Times New Roman" panose="02020603050405020304" pitchFamily="18" charset="0"/>
                <a:cs typeface="Times New Roman" panose="02020603050405020304" pitchFamily="18" charset="0"/>
              </a:rPr>
              <a:t>сети </a:t>
            </a:r>
            <a:r>
              <a:rPr lang="ru-RU" sz="2000" b="1" dirty="0" smtClean="0">
                <a:solidFill>
                  <a:schemeClr val="tx1"/>
                </a:solidFill>
                <a:latin typeface="Times New Roman" panose="02020603050405020304" pitchFamily="18" charset="0"/>
                <a:cs typeface="Times New Roman" panose="02020603050405020304" pitchFamily="18" charset="0"/>
              </a:rPr>
              <a:t>Интернет</a:t>
            </a:r>
          </a:p>
          <a:p>
            <a:pPr algn="ctr">
              <a:defRPr/>
            </a:pPr>
            <a:endParaRPr lang="ru-RU" sz="1800" b="1" dirty="0">
              <a:solidFill>
                <a:schemeClr val="tx1"/>
              </a:solidFill>
              <a:latin typeface="Times New Roman" panose="02020603050405020304" pitchFamily="18" charset="0"/>
              <a:cs typeface="Times New Roman" panose="02020603050405020304" pitchFamily="18" charset="0"/>
            </a:endParaRPr>
          </a:p>
          <a:p>
            <a:pPr marL="285750" indent="-285750" algn="ctr">
              <a:buFont typeface="Arial" panose="020B0604020202020204" pitchFamily="34" charset="0"/>
              <a:buChar char="•"/>
              <a:defRPr/>
            </a:pPr>
            <a:r>
              <a:rPr lang="ru-RU" sz="2000" b="1" dirty="0" smtClean="0">
                <a:solidFill>
                  <a:schemeClr val="tx1"/>
                </a:solidFill>
                <a:latin typeface="Times New Roman" panose="02020603050405020304" pitchFamily="18" charset="0"/>
                <a:cs typeface="Times New Roman" panose="02020603050405020304" pitchFamily="18" charset="0"/>
              </a:rPr>
              <a:t>Расширение категорий педагогических работников, получающих компенсацию за участие </a:t>
            </a:r>
            <a:r>
              <a:rPr lang="ru-RU" sz="2000" b="1" dirty="0">
                <a:solidFill>
                  <a:schemeClr val="tx1"/>
                </a:solidFill>
                <a:latin typeface="Times New Roman" panose="02020603050405020304" pitchFamily="18" charset="0"/>
                <a:cs typeface="Times New Roman" panose="02020603050405020304" pitchFamily="18" charset="0"/>
              </a:rPr>
              <a:t>в государственной итоговой </a:t>
            </a:r>
            <a:r>
              <a:rPr lang="ru-RU" sz="2000" b="1" dirty="0" smtClean="0">
                <a:solidFill>
                  <a:schemeClr val="tx1"/>
                </a:solidFill>
                <a:latin typeface="Times New Roman" panose="02020603050405020304" pitchFamily="18" charset="0"/>
                <a:cs typeface="Times New Roman" panose="02020603050405020304" pitchFamily="18" charset="0"/>
              </a:rPr>
              <a:t>аттестации</a:t>
            </a:r>
          </a:p>
          <a:p>
            <a:pPr marL="285750" indent="-285750" algn="ctr">
              <a:buFont typeface="Arial" panose="020B0604020202020204" pitchFamily="34" charset="0"/>
              <a:buChar char="•"/>
              <a:defRPr/>
            </a:pPr>
            <a:endParaRPr lang="ru-RU" sz="2000" b="1" dirty="0" smtClean="0">
              <a:solidFill>
                <a:schemeClr val="tx1"/>
              </a:solidFill>
              <a:latin typeface="Times New Roman" panose="02020603050405020304" pitchFamily="18" charset="0"/>
              <a:cs typeface="Times New Roman" panose="02020603050405020304" pitchFamily="18" charset="0"/>
            </a:endParaRPr>
          </a:p>
          <a:p>
            <a:pPr marL="285750" indent="-285750" algn="ctr">
              <a:buFont typeface="Arial" panose="020B0604020202020204" pitchFamily="34" charset="0"/>
              <a:buChar char="•"/>
              <a:defRPr/>
            </a:pPr>
            <a:r>
              <a:rPr lang="ru-RU" sz="2000" b="1" dirty="0" smtClean="0">
                <a:solidFill>
                  <a:schemeClr val="tx1"/>
                </a:solidFill>
                <a:latin typeface="Times New Roman" panose="02020603050405020304" pitchFamily="18" charset="0"/>
                <a:cs typeface="Times New Roman" panose="02020603050405020304" pitchFamily="18" charset="0"/>
              </a:rPr>
              <a:t>Введение китайского языка в число предметов для сдачи ЕГЭ по выбору обучающихся </a:t>
            </a:r>
            <a:endParaRPr lang="ru-RU" sz="20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093788" y="349250"/>
            <a:ext cx="10560050" cy="671513"/>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ОБЕСПЕЧЕНИЕ ПРОВЕДЕНИЯ </a:t>
            </a:r>
            <a:r>
              <a:rPr lang="ru-RU" sz="2000" b="1" dirty="0" smtClean="0">
                <a:solidFill>
                  <a:srgbClr val="CCAF0A">
                    <a:lumMod val="75000"/>
                  </a:srgbClr>
                </a:solidFill>
                <a:latin typeface="Times New Roman" pitchFamily="18" charset="0"/>
                <a:cs typeface="Times New Roman" pitchFamily="18" charset="0"/>
              </a:rPr>
              <a:t>ГИА-11</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19462" name="Номер слайда 1"/>
          <p:cNvSpPr>
            <a:spLocks noGrp="1"/>
          </p:cNvSpPr>
          <p:nvPr>
            <p:ph type="sldNum" sz="quarter" idx="12"/>
          </p:nvPr>
        </p:nvSpPr>
        <p:spPr>
          <a:xfrm>
            <a:off x="11552238" y="6337300"/>
            <a:ext cx="454023"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11</a:t>
            </a:r>
          </a:p>
        </p:txBody>
      </p:sp>
      <p:sp>
        <p:nvSpPr>
          <p:cNvPr id="19463"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19464"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Скругленный прямоугольник 9"/>
          <p:cNvSpPr/>
          <p:nvPr/>
        </p:nvSpPr>
        <p:spPr>
          <a:xfrm>
            <a:off x="1263650" y="1052513"/>
            <a:ext cx="10288588" cy="638175"/>
          </a:xfrm>
          <a:prstGeom prst="roundRect">
            <a:avLst/>
          </a:prstGeom>
          <a:solidFill>
            <a:schemeClr val="accent4">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eaLnBrk="1" hangingPunct="1">
              <a:defRPr/>
            </a:pPr>
            <a:r>
              <a:rPr lang="ru-RU" sz="1600" b="1" dirty="0">
                <a:latin typeface="Times New Roman" pitchFamily="18" charset="0"/>
                <a:cs typeface="Times New Roman" pitchFamily="18" charset="0"/>
              </a:rPr>
              <a:t>«Дорожная карта» по подготовке и проведению </a:t>
            </a:r>
            <a:r>
              <a:rPr lang="ru-RU" sz="1600" b="1" dirty="0" smtClean="0">
                <a:latin typeface="Times New Roman" pitchFamily="18" charset="0"/>
                <a:cs typeface="Times New Roman" pitchFamily="18" charset="0"/>
              </a:rPr>
              <a:t>государственной итоговой аттестации </a:t>
            </a:r>
            <a:r>
              <a:rPr lang="ru-RU" sz="1600" b="1" dirty="0">
                <a:latin typeface="Times New Roman" pitchFamily="18" charset="0"/>
                <a:cs typeface="Times New Roman" pitchFamily="18" charset="0"/>
              </a:rPr>
              <a:t>в 2019 году </a:t>
            </a:r>
          </a:p>
        </p:txBody>
      </p:sp>
      <p:sp>
        <p:nvSpPr>
          <p:cNvPr id="12" name="Скругленный прямоугольник 11"/>
          <p:cNvSpPr/>
          <p:nvPr/>
        </p:nvSpPr>
        <p:spPr>
          <a:xfrm>
            <a:off x="1182688" y="1844675"/>
            <a:ext cx="10369550" cy="792163"/>
          </a:xfrm>
          <a:prstGeom prst="roundRect">
            <a:avLst/>
          </a:prstGeom>
          <a:solidFill>
            <a:schemeClr val="accent4">
              <a:lumMod val="20000"/>
              <a:lumOff val="8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eaLnBrk="1" hangingPunct="1">
              <a:defRPr/>
            </a:pPr>
            <a:r>
              <a:rPr lang="ru-RU" sz="1600" b="1" dirty="0">
                <a:latin typeface="Times New Roman" pitchFamily="18" charset="0"/>
                <a:cs typeface="Times New Roman" pitchFamily="18" charset="0"/>
              </a:rPr>
              <a:t>Межведомственная рабочая группа по организации и проведению </a:t>
            </a:r>
            <a:br>
              <a:rPr lang="ru-RU" sz="1600" b="1" dirty="0">
                <a:latin typeface="Times New Roman" pitchFamily="18" charset="0"/>
                <a:cs typeface="Times New Roman" pitchFamily="18" charset="0"/>
              </a:rPr>
            </a:br>
            <a:r>
              <a:rPr lang="ru-RU" sz="1600" b="1" dirty="0">
                <a:latin typeface="Times New Roman" pitchFamily="18" charset="0"/>
                <a:cs typeface="Times New Roman" pitchFamily="18" charset="0"/>
              </a:rPr>
              <a:t>единого государственного экзамена на территории Тверской области в 2019 году</a:t>
            </a:r>
            <a:endParaRPr lang="ru-RU" sz="1600" b="1" i="1" dirty="0">
              <a:solidFill>
                <a:srgbClr val="C00000"/>
              </a:solidFill>
              <a:latin typeface="Times New Roman" pitchFamily="18" charset="0"/>
              <a:cs typeface="Times New Roman" pitchFamily="18" charset="0"/>
            </a:endParaRPr>
          </a:p>
        </p:txBody>
      </p:sp>
      <p:sp>
        <p:nvSpPr>
          <p:cNvPr id="14" name="Скругленный прямоугольник 13"/>
          <p:cNvSpPr/>
          <p:nvPr/>
        </p:nvSpPr>
        <p:spPr>
          <a:xfrm>
            <a:off x="1182688" y="2857500"/>
            <a:ext cx="2520950" cy="156051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Министерство образования</a:t>
            </a: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15" name="Скругленный прямоугольник 14"/>
          <p:cNvSpPr/>
          <p:nvPr/>
        </p:nvSpPr>
        <p:spPr>
          <a:xfrm>
            <a:off x="3806825" y="4776788"/>
            <a:ext cx="2520950" cy="172402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Министерство транспорта</a:t>
            </a:r>
          </a:p>
          <a:p>
            <a:pPr algn="ctr" eaLnBrk="1" hangingPunct="1">
              <a:defRPr/>
            </a:pPr>
            <a:endParaRPr lang="ru-RU" sz="1600" b="1" dirty="0">
              <a:solidFill>
                <a:schemeClr val="tx1"/>
              </a:solidFill>
              <a:latin typeface="Times New Roman" pitchFamily="18" charset="0"/>
              <a:cs typeface="Times New Roman" pitchFamily="18" charset="0"/>
            </a:endParaRP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16" name="Скругленный прямоугольник 15"/>
          <p:cNvSpPr/>
          <p:nvPr/>
        </p:nvSpPr>
        <p:spPr>
          <a:xfrm>
            <a:off x="6445250" y="4776788"/>
            <a:ext cx="2519363" cy="172402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УМВД России по Тверской области</a:t>
            </a: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17" name="Скругленный прямоугольник 16"/>
          <p:cNvSpPr/>
          <p:nvPr/>
        </p:nvSpPr>
        <p:spPr>
          <a:xfrm>
            <a:off x="9102725" y="4776788"/>
            <a:ext cx="2520950" cy="166687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ПАО «Ростелеком»</a:t>
            </a: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18" name="Скругленный прямоугольник 17"/>
          <p:cNvSpPr/>
          <p:nvPr/>
        </p:nvSpPr>
        <p:spPr>
          <a:xfrm>
            <a:off x="6461125" y="2865438"/>
            <a:ext cx="2520950" cy="1516062"/>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Министерство здравоохранения</a:t>
            </a: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19" name="Скругленный прямоугольник 18"/>
          <p:cNvSpPr/>
          <p:nvPr/>
        </p:nvSpPr>
        <p:spPr>
          <a:xfrm>
            <a:off x="9055100" y="2838450"/>
            <a:ext cx="2520950" cy="157956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Министерство энергетики и ЖКХ </a:t>
            </a: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20" name="Скругленный прямоугольник 19"/>
          <p:cNvSpPr/>
          <p:nvPr/>
        </p:nvSpPr>
        <p:spPr>
          <a:xfrm>
            <a:off x="3806825" y="2873375"/>
            <a:ext cx="2520950" cy="1524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Главное управление региональной безопасности </a:t>
            </a:r>
          </a:p>
          <a:p>
            <a:pPr algn="ctr" eaLnBrk="1" hangingPunct="1">
              <a:defRPr/>
            </a:pPr>
            <a:endParaRPr lang="ru-RU" dirty="0"/>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21" name="Скругленный прямоугольник 20"/>
          <p:cNvSpPr/>
          <p:nvPr/>
        </p:nvSpPr>
        <p:spPr>
          <a:xfrm>
            <a:off x="1206500" y="4776788"/>
            <a:ext cx="2520950" cy="172402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Министерство экономического развития</a:t>
            </a: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b="1" dirty="0">
              <a:solidFill>
                <a:schemeClr val="tx1"/>
              </a:solidFill>
              <a:latin typeface="Times New Roman" pitchFamily="18" charset="0"/>
              <a:cs typeface="Times New Roman" pitchFamily="18" charset="0"/>
            </a:endParaRPr>
          </a:p>
          <a:p>
            <a:pPr algn="ctr" eaLnBrk="1" hangingPunct="1">
              <a:defRPr/>
            </a:pPr>
            <a:endParaRPr lang="ru-RU" dirty="0"/>
          </a:p>
          <a:p>
            <a:pPr algn="ctr" eaLnBrk="1" hangingPunct="1">
              <a:defRPr/>
            </a:pPr>
            <a:endParaRPr lang="ru-RU" dirty="0"/>
          </a:p>
          <a:p>
            <a:pPr algn="ctr" eaLnBrk="1" hangingPunct="1">
              <a:defRPr/>
            </a:pPr>
            <a:endParaRPr lang="ru-RU" dirty="0"/>
          </a:p>
        </p:txBody>
      </p:sp>
      <p:sp>
        <p:nvSpPr>
          <p:cNvPr id="23" name="Скругленный прямоугольник 22"/>
          <p:cNvSpPr/>
          <p:nvPr/>
        </p:nvSpPr>
        <p:spPr>
          <a:xfrm>
            <a:off x="1263650" y="3551238"/>
            <a:ext cx="2376488" cy="744537"/>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Координация проведения ЕГЭ</a:t>
            </a:r>
          </a:p>
        </p:txBody>
      </p:sp>
      <p:sp>
        <p:nvSpPr>
          <p:cNvPr id="24" name="Скругленный прямоугольник 23"/>
          <p:cNvSpPr/>
          <p:nvPr/>
        </p:nvSpPr>
        <p:spPr>
          <a:xfrm>
            <a:off x="6535738" y="3581400"/>
            <a:ext cx="2376487" cy="684213"/>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Обеспечение медицинского сопровождения</a:t>
            </a:r>
          </a:p>
        </p:txBody>
      </p:sp>
      <p:sp>
        <p:nvSpPr>
          <p:cNvPr id="25" name="Скругленный прямоугольник 24"/>
          <p:cNvSpPr/>
          <p:nvPr/>
        </p:nvSpPr>
        <p:spPr>
          <a:xfrm>
            <a:off x="3838576" y="3561301"/>
            <a:ext cx="2462212" cy="744537"/>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Взаимодействие с правоохранительными органами</a:t>
            </a:r>
          </a:p>
        </p:txBody>
      </p:sp>
      <p:sp>
        <p:nvSpPr>
          <p:cNvPr id="26" name="Скругленный прямоугольник 25"/>
          <p:cNvSpPr/>
          <p:nvPr/>
        </p:nvSpPr>
        <p:spPr>
          <a:xfrm>
            <a:off x="9121775" y="3611563"/>
            <a:ext cx="2376488" cy="684212"/>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Обеспечение условий</a:t>
            </a:r>
          </a:p>
        </p:txBody>
      </p:sp>
      <p:sp>
        <p:nvSpPr>
          <p:cNvPr id="27" name="Скругленный прямоугольник 26"/>
          <p:cNvSpPr/>
          <p:nvPr/>
        </p:nvSpPr>
        <p:spPr>
          <a:xfrm>
            <a:off x="3825875" y="5430838"/>
            <a:ext cx="2460625" cy="1012825"/>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Обеспечение</a:t>
            </a:r>
            <a:r>
              <a:rPr lang="ru-RU" sz="1800" b="1" dirty="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транспортной доступности при подвозе в ППЭ</a:t>
            </a:r>
          </a:p>
        </p:txBody>
      </p:sp>
      <p:sp>
        <p:nvSpPr>
          <p:cNvPr id="28" name="Скругленный прямоугольник 27"/>
          <p:cNvSpPr/>
          <p:nvPr/>
        </p:nvSpPr>
        <p:spPr>
          <a:xfrm>
            <a:off x="6526213" y="5543550"/>
            <a:ext cx="2378075" cy="793750"/>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Обеспечение правопорядка</a:t>
            </a:r>
          </a:p>
        </p:txBody>
      </p:sp>
      <p:sp>
        <p:nvSpPr>
          <p:cNvPr id="29" name="Скругленный прямоугольник 28"/>
          <p:cNvSpPr/>
          <p:nvPr/>
        </p:nvSpPr>
        <p:spPr>
          <a:xfrm>
            <a:off x="9175750" y="5491163"/>
            <a:ext cx="2376488" cy="846137"/>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Обеспечение устойчивой связи Интернет</a:t>
            </a:r>
          </a:p>
        </p:txBody>
      </p:sp>
      <p:sp>
        <p:nvSpPr>
          <p:cNvPr id="30" name="Скругленный прямоугольник 29"/>
          <p:cNvSpPr/>
          <p:nvPr/>
        </p:nvSpPr>
        <p:spPr>
          <a:xfrm>
            <a:off x="1263650" y="5491163"/>
            <a:ext cx="2376488" cy="952500"/>
          </a:xfrm>
          <a:prstGeom prst="round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a:solidFill>
                  <a:schemeClr val="tx1"/>
                </a:solidFill>
                <a:latin typeface="Times New Roman" pitchFamily="18" charset="0"/>
                <a:cs typeface="Times New Roman" pitchFamily="18" charset="0"/>
              </a:rPr>
              <a:t>Обеспечение устойчивой связи</a:t>
            </a:r>
          </a:p>
        </p:txBody>
      </p:sp>
    </p:spTree>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20"/>
          <p:cNvSpPr>
            <a:spLocks noGrp="1"/>
          </p:cNvSpPr>
          <p:nvPr>
            <p:ph type="title"/>
          </p:nvPr>
        </p:nvSpPr>
        <p:spPr>
          <a:xfrm>
            <a:off x="2279650" y="115888"/>
            <a:ext cx="8718550" cy="936625"/>
          </a:xfrm>
        </p:spPr>
        <p:txBody>
          <a:bodyPr/>
          <a:lstStyle/>
          <a:p>
            <a:r>
              <a:rPr lang="ru-RU" altLang="ru-RU" sz="2000" b="1" dirty="0" smtClean="0">
                <a:solidFill>
                  <a:srgbClr val="A88000"/>
                </a:solidFill>
                <a:latin typeface="Times New Roman" panose="02020603050405020304" pitchFamily="18" charset="0"/>
                <a:cs typeface="Times New Roman" panose="02020603050405020304" pitchFamily="18" charset="0"/>
              </a:rPr>
              <a:t>КОЛИЧЕСТВЕННЫЕ ХАРАКТЕРИСТИКИ ПРОВЕДЕНИЯ ГИА-11</a:t>
            </a:r>
            <a:endParaRPr lang="ru-RU" altLang="ru-RU" sz="2000" dirty="0" smtClean="0">
              <a:solidFill>
                <a:srgbClr val="A88000"/>
              </a:solidFill>
              <a:latin typeface="Times New Roman" panose="02020603050405020304" pitchFamily="18" charset="0"/>
              <a:cs typeface="Times New Roman" panose="02020603050405020304" pitchFamily="18" charset="0"/>
            </a:endParaRPr>
          </a:p>
        </p:txBody>
      </p:sp>
      <p:sp>
        <p:nvSpPr>
          <p:cNvPr id="8" name="Заголовок 1"/>
          <p:cNvSpPr txBox="1">
            <a:spLocks/>
          </p:cNvSpPr>
          <p:nvPr/>
        </p:nvSpPr>
        <p:spPr>
          <a:xfrm>
            <a:off x="1524000" y="5013325"/>
            <a:ext cx="5553075" cy="719138"/>
          </a:xfrm>
          <a:prstGeom prst="rect">
            <a:avLst/>
          </a:prstGeom>
          <a:ln>
            <a:noFill/>
          </a:ln>
        </p:spPr>
        <p:txBody>
          <a:bodyPr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fontAlgn="auto">
              <a:spcBef>
                <a:spcPts val="0"/>
              </a:spcBef>
              <a:spcAft>
                <a:spcPts val="0"/>
              </a:spcAft>
              <a:defRPr/>
            </a:pPr>
            <a:endParaRPr lang="ru-RU" sz="1600" kern="0" dirty="0">
              <a:solidFill>
                <a:schemeClr val="accent1">
                  <a:lumMod val="60000"/>
                  <a:lumOff val="40000"/>
                </a:schemeClr>
              </a:solidFill>
              <a:latin typeface="Times New Roman" pitchFamily="18" charset="0"/>
              <a:ea typeface="+mj-ea"/>
              <a:cs typeface="Times New Roman" pitchFamily="18" charset="0"/>
            </a:endParaRPr>
          </a:p>
        </p:txBody>
      </p:sp>
      <p:sp>
        <p:nvSpPr>
          <p:cNvPr id="2" name="Прямоугольник 1"/>
          <p:cNvSpPr/>
          <p:nvPr/>
        </p:nvSpPr>
        <p:spPr>
          <a:xfrm>
            <a:off x="1291319" y="1087872"/>
            <a:ext cx="504144" cy="53617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ru-RU" sz="1800" b="1" dirty="0">
                <a:solidFill>
                  <a:srgbClr val="C00000"/>
                </a:solidFill>
                <a:latin typeface="Times New Roman" pitchFamily="18" charset="0"/>
                <a:cs typeface="Times New Roman" pitchFamily="18" charset="0"/>
              </a:rPr>
              <a:t>Пункты проведения </a:t>
            </a:r>
            <a:r>
              <a:rPr lang="ru-RU" sz="1800" b="1" dirty="0" smtClean="0">
                <a:solidFill>
                  <a:srgbClr val="C00000"/>
                </a:solidFill>
                <a:latin typeface="Times New Roman" pitchFamily="18" charset="0"/>
                <a:cs typeface="Times New Roman" pitchFamily="18" charset="0"/>
              </a:rPr>
              <a:t>экзаменов (ППЭ)</a:t>
            </a:r>
            <a:endParaRPr lang="ru-RU" sz="1800" b="1" dirty="0">
              <a:solidFill>
                <a:srgbClr val="C00000"/>
              </a:solidFill>
              <a:latin typeface="Times New Roman" pitchFamily="18" charset="0"/>
              <a:cs typeface="Times New Roman" pitchFamily="18" charset="0"/>
            </a:endParaRPr>
          </a:p>
        </p:txBody>
      </p:sp>
      <p:sp>
        <p:nvSpPr>
          <p:cNvPr id="3" name="Скругленный прямоугольник 2"/>
          <p:cNvSpPr/>
          <p:nvPr/>
        </p:nvSpPr>
        <p:spPr>
          <a:xfrm>
            <a:off x="2117725" y="1279525"/>
            <a:ext cx="1968500" cy="136683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smtClean="0">
                <a:solidFill>
                  <a:schemeClr val="tx1"/>
                </a:solidFill>
                <a:latin typeface="Times New Roman" pitchFamily="18" charset="0"/>
                <a:cs typeface="Times New Roman" pitchFamily="18" charset="0"/>
              </a:rPr>
              <a:t>55 </a:t>
            </a:r>
            <a:r>
              <a:rPr lang="ru-RU" sz="1600" b="1" dirty="0">
                <a:solidFill>
                  <a:schemeClr val="tx1"/>
                </a:solidFill>
                <a:latin typeface="Times New Roman" pitchFamily="18" charset="0"/>
                <a:cs typeface="Times New Roman" pitchFamily="18" charset="0"/>
              </a:rPr>
              <a:t>ППЭ</a:t>
            </a:r>
          </a:p>
          <a:p>
            <a:pPr algn="ctr">
              <a:defRPr/>
            </a:pPr>
            <a:r>
              <a:rPr lang="ru-RU" sz="1600" dirty="0">
                <a:solidFill>
                  <a:schemeClr val="tx1"/>
                </a:solidFill>
                <a:latin typeface="Times New Roman" pitchFamily="18" charset="0"/>
                <a:cs typeface="Times New Roman" pitchFamily="18" charset="0"/>
              </a:rPr>
              <a:t>на базе </a:t>
            </a:r>
            <a:r>
              <a:rPr lang="ru-RU" sz="1600" dirty="0" err="1">
                <a:solidFill>
                  <a:schemeClr val="tx1"/>
                </a:solidFill>
                <a:latin typeface="Times New Roman" pitchFamily="18" charset="0"/>
                <a:cs typeface="Times New Roman" pitchFamily="18" charset="0"/>
              </a:rPr>
              <a:t>общеобразова</a:t>
            </a:r>
            <a:r>
              <a:rPr lang="ru-RU" sz="1600" dirty="0">
                <a:solidFill>
                  <a:schemeClr val="tx1"/>
                </a:solidFill>
                <a:latin typeface="Times New Roman" pitchFamily="18" charset="0"/>
                <a:cs typeface="Times New Roman" pitchFamily="18" charset="0"/>
              </a:rPr>
              <a:t>-тельных </a:t>
            </a:r>
            <a:r>
              <a:rPr lang="ru-RU" sz="1600" dirty="0" smtClean="0">
                <a:solidFill>
                  <a:schemeClr val="tx1"/>
                </a:solidFill>
                <a:latin typeface="Times New Roman" pitchFamily="18" charset="0"/>
                <a:cs typeface="Times New Roman" pitchFamily="18" charset="0"/>
              </a:rPr>
              <a:t>организаций</a:t>
            </a:r>
            <a:endParaRPr lang="ru-RU" sz="1600" dirty="0">
              <a:solidFill>
                <a:schemeClr val="tx1"/>
              </a:solidFill>
              <a:latin typeface="Times New Roman" pitchFamily="18" charset="0"/>
              <a:cs typeface="Times New Roman" pitchFamily="18" charset="0"/>
            </a:endParaRPr>
          </a:p>
        </p:txBody>
      </p:sp>
      <p:sp>
        <p:nvSpPr>
          <p:cNvPr id="10" name="Скругленный прямоугольник 9"/>
          <p:cNvSpPr/>
          <p:nvPr/>
        </p:nvSpPr>
        <p:spPr>
          <a:xfrm>
            <a:off x="2151064" y="2828925"/>
            <a:ext cx="1784350" cy="81438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a:solidFill>
                  <a:schemeClr val="tx1"/>
                </a:solidFill>
                <a:latin typeface="Times New Roman" pitchFamily="18" charset="0"/>
                <a:cs typeface="Times New Roman" pitchFamily="18" charset="0"/>
              </a:rPr>
              <a:t>3 ППЭ </a:t>
            </a:r>
            <a:r>
              <a:rPr lang="ru-RU" sz="1600" dirty="0" smtClean="0">
                <a:solidFill>
                  <a:schemeClr val="tx1"/>
                </a:solidFill>
                <a:latin typeface="Times New Roman" pitchFamily="18" charset="0"/>
                <a:cs typeface="Times New Roman" pitchFamily="18" charset="0"/>
              </a:rPr>
              <a:t> </a:t>
            </a:r>
            <a:r>
              <a:rPr lang="ru-RU" sz="1600" dirty="0">
                <a:solidFill>
                  <a:schemeClr val="tx1"/>
                </a:solidFill>
                <a:latin typeface="Times New Roman" pitchFamily="18" charset="0"/>
                <a:cs typeface="Times New Roman" pitchFamily="18" charset="0"/>
              </a:rPr>
              <a:t>на дому </a:t>
            </a:r>
          </a:p>
        </p:txBody>
      </p:sp>
      <p:sp>
        <p:nvSpPr>
          <p:cNvPr id="4" name="Минус 3"/>
          <p:cNvSpPr/>
          <p:nvPr/>
        </p:nvSpPr>
        <p:spPr>
          <a:xfrm>
            <a:off x="4121150" y="1844675"/>
            <a:ext cx="358775" cy="17938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3" name="Минус 12"/>
          <p:cNvSpPr/>
          <p:nvPr/>
        </p:nvSpPr>
        <p:spPr>
          <a:xfrm>
            <a:off x="4106863" y="4699000"/>
            <a:ext cx="360362" cy="17938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4" name="Минус 13"/>
          <p:cNvSpPr/>
          <p:nvPr/>
        </p:nvSpPr>
        <p:spPr>
          <a:xfrm>
            <a:off x="4068763" y="3097213"/>
            <a:ext cx="360362" cy="1778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6" name="Прямоугольник 5"/>
          <p:cNvSpPr/>
          <p:nvPr/>
        </p:nvSpPr>
        <p:spPr>
          <a:xfrm>
            <a:off x="4541838" y="1268413"/>
            <a:ext cx="1914525" cy="1235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dirty="0">
                <a:solidFill>
                  <a:schemeClr val="tx1"/>
                </a:solidFill>
                <a:latin typeface="Times New Roman" pitchFamily="18" charset="0"/>
                <a:cs typeface="Times New Roman" pitchFamily="18" charset="0"/>
              </a:rPr>
              <a:t>Выпускники общеобразовательных </a:t>
            </a:r>
            <a:r>
              <a:rPr lang="ru-RU" dirty="0" smtClean="0">
                <a:solidFill>
                  <a:schemeClr val="tx1"/>
                </a:solidFill>
                <a:latin typeface="Times New Roman" pitchFamily="18" charset="0"/>
                <a:cs typeface="Times New Roman" pitchFamily="18" charset="0"/>
              </a:rPr>
              <a:t>организаций</a:t>
            </a:r>
            <a:endParaRPr lang="ru-RU" dirty="0">
              <a:solidFill>
                <a:schemeClr val="tx1"/>
              </a:solidFill>
              <a:latin typeface="Times New Roman" pitchFamily="18" charset="0"/>
              <a:cs typeface="Times New Roman" pitchFamily="18" charset="0"/>
            </a:endParaRPr>
          </a:p>
        </p:txBody>
      </p:sp>
      <p:sp>
        <p:nvSpPr>
          <p:cNvPr id="15" name="Прямоугольник 14"/>
          <p:cNvSpPr/>
          <p:nvPr/>
        </p:nvSpPr>
        <p:spPr>
          <a:xfrm>
            <a:off x="4557713" y="4062413"/>
            <a:ext cx="1941512" cy="15398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dirty="0">
                <a:solidFill>
                  <a:schemeClr val="tx1"/>
                </a:solidFill>
                <a:latin typeface="Times New Roman" pitchFamily="18" charset="0"/>
                <a:cs typeface="Times New Roman" pitchFamily="18" charset="0"/>
              </a:rPr>
              <a:t>Лица с </a:t>
            </a:r>
            <a:r>
              <a:rPr lang="ru-RU" dirty="0" smtClean="0">
                <a:solidFill>
                  <a:schemeClr val="tx1"/>
                </a:solidFill>
                <a:latin typeface="Times New Roman" pitchFamily="18" charset="0"/>
                <a:cs typeface="Times New Roman" pitchFamily="18" charset="0"/>
              </a:rPr>
              <a:t>ограниченными возможностями здоровья </a:t>
            </a:r>
            <a:r>
              <a:rPr lang="ru-RU" dirty="0">
                <a:solidFill>
                  <a:schemeClr val="tx1"/>
                </a:solidFill>
                <a:latin typeface="Times New Roman" pitchFamily="18" charset="0"/>
                <a:cs typeface="Times New Roman" pitchFamily="18" charset="0"/>
              </a:rPr>
              <a:t>и обучающиеся учреждений закрытого типа</a:t>
            </a:r>
          </a:p>
        </p:txBody>
      </p:sp>
      <p:sp>
        <p:nvSpPr>
          <p:cNvPr id="16" name="Прямоугольник 15"/>
          <p:cNvSpPr/>
          <p:nvPr/>
        </p:nvSpPr>
        <p:spPr>
          <a:xfrm>
            <a:off x="4541838" y="5854183"/>
            <a:ext cx="1914525" cy="4926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dirty="0">
                <a:solidFill>
                  <a:schemeClr val="tx1"/>
                </a:solidFill>
                <a:latin typeface="Times New Roman" pitchFamily="18" charset="0"/>
                <a:cs typeface="Times New Roman" pitchFamily="18" charset="0"/>
              </a:rPr>
              <a:t>Ребенок-инвалид</a:t>
            </a:r>
          </a:p>
        </p:txBody>
      </p:sp>
      <p:sp>
        <p:nvSpPr>
          <p:cNvPr id="11" name="Овал 10"/>
          <p:cNvSpPr/>
          <p:nvPr/>
        </p:nvSpPr>
        <p:spPr>
          <a:xfrm>
            <a:off x="6669088" y="1268413"/>
            <a:ext cx="1152525" cy="117475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dirty="0" smtClean="0">
                <a:solidFill>
                  <a:srgbClr val="C00000"/>
                </a:solidFill>
                <a:latin typeface="Times New Roman" pitchFamily="18" charset="0"/>
                <a:cs typeface="Times New Roman" pitchFamily="18" charset="0"/>
              </a:rPr>
              <a:t>5 633 </a:t>
            </a:r>
            <a:r>
              <a:rPr lang="ru-RU" b="1" dirty="0">
                <a:solidFill>
                  <a:srgbClr val="C00000"/>
                </a:solidFill>
                <a:latin typeface="Times New Roman" pitchFamily="18" charset="0"/>
                <a:cs typeface="Times New Roman" pitchFamily="18" charset="0"/>
              </a:rPr>
              <a:t>чел.</a:t>
            </a:r>
          </a:p>
        </p:txBody>
      </p:sp>
      <p:sp>
        <p:nvSpPr>
          <p:cNvPr id="18" name="Овал 17"/>
          <p:cNvSpPr/>
          <p:nvPr/>
        </p:nvSpPr>
        <p:spPr>
          <a:xfrm>
            <a:off x="6770688" y="4062413"/>
            <a:ext cx="1200150" cy="1179512"/>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dirty="0">
                <a:solidFill>
                  <a:srgbClr val="C00000"/>
                </a:solidFill>
                <a:latin typeface="Times New Roman" pitchFamily="18" charset="0"/>
                <a:cs typeface="Times New Roman" pitchFamily="18" charset="0"/>
              </a:rPr>
              <a:t>134</a:t>
            </a:r>
          </a:p>
          <a:p>
            <a:pPr algn="ctr">
              <a:defRPr/>
            </a:pPr>
            <a:r>
              <a:rPr lang="ru-RU" b="1" dirty="0">
                <a:solidFill>
                  <a:srgbClr val="C00000"/>
                </a:solidFill>
                <a:latin typeface="Times New Roman" pitchFamily="18" charset="0"/>
                <a:cs typeface="Times New Roman" pitchFamily="18" charset="0"/>
              </a:rPr>
              <a:t>чел.</a:t>
            </a:r>
          </a:p>
        </p:txBody>
      </p:sp>
      <p:sp>
        <p:nvSpPr>
          <p:cNvPr id="19" name="Овал 18"/>
          <p:cNvSpPr/>
          <p:nvPr/>
        </p:nvSpPr>
        <p:spPr>
          <a:xfrm>
            <a:off x="6689725" y="2646363"/>
            <a:ext cx="1152525" cy="1020762"/>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dirty="0">
                <a:solidFill>
                  <a:srgbClr val="C00000"/>
                </a:solidFill>
                <a:latin typeface="Times New Roman" pitchFamily="18" charset="0"/>
                <a:cs typeface="Times New Roman" pitchFamily="18" charset="0"/>
              </a:rPr>
              <a:t>3 чел.</a:t>
            </a:r>
          </a:p>
        </p:txBody>
      </p:sp>
      <p:sp>
        <p:nvSpPr>
          <p:cNvPr id="27" name="Прямоугольник 26"/>
          <p:cNvSpPr/>
          <p:nvPr/>
        </p:nvSpPr>
        <p:spPr>
          <a:xfrm>
            <a:off x="8256588" y="2636838"/>
            <a:ext cx="50323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600" dirty="0">
              <a:solidFill>
                <a:schemeClr val="tx1"/>
              </a:solidFill>
              <a:latin typeface="Times New Roman" pitchFamily="18" charset="0"/>
              <a:cs typeface="Times New Roman" pitchFamily="18" charset="0"/>
            </a:endParaRPr>
          </a:p>
        </p:txBody>
      </p:sp>
      <p:sp>
        <p:nvSpPr>
          <p:cNvPr id="28" name="Прямоугольник 27"/>
          <p:cNvSpPr/>
          <p:nvPr/>
        </p:nvSpPr>
        <p:spPr>
          <a:xfrm>
            <a:off x="8404225" y="4076700"/>
            <a:ext cx="3095625" cy="2397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a:solidFill>
                  <a:schemeClr val="tx1"/>
                </a:solidFill>
                <a:latin typeface="Times New Roman" pitchFamily="18" charset="0"/>
                <a:cs typeface="Times New Roman" pitchFamily="18" charset="0"/>
              </a:rPr>
              <a:t>Контроль за ходом ГИА-11</a:t>
            </a:r>
          </a:p>
          <a:p>
            <a:pPr algn="ctr">
              <a:defRPr/>
            </a:pPr>
            <a:endParaRPr lang="ru-RU" sz="1600" b="1" dirty="0">
              <a:solidFill>
                <a:schemeClr val="tx1"/>
              </a:solidFill>
              <a:latin typeface="Times New Roman" pitchFamily="18" charset="0"/>
              <a:cs typeface="Times New Roman" pitchFamily="18" charset="0"/>
            </a:endParaRPr>
          </a:p>
          <a:p>
            <a:pPr algn="ctr">
              <a:defRPr/>
            </a:pPr>
            <a:r>
              <a:rPr lang="ru-RU" sz="1600" dirty="0">
                <a:solidFill>
                  <a:schemeClr val="tx1"/>
                </a:solidFill>
                <a:latin typeface="Times New Roman" pitchFamily="18" charset="0"/>
                <a:cs typeface="Times New Roman" pitchFamily="18" charset="0"/>
              </a:rPr>
              <a:t>75</a:t>
            </a:r>
            <a:r>
              <a:rPr lang="en-US" sz="1600" dirty="0">
                <a:solidFill>
                  <a:schemeClr val="tx1"/>
                </a:solidFill>
                <a:latin typeface="Times New Roman" pitchFamily="18" charset="0"/>
                <a:cs typeface="Times New Roman" pitchFamily="18" charset="0"/>
              </a:rPr>
              <a:t>4</a:t>
            </a:r>
            <a:r>
              <a:rPr lang="ru-RU" sz="1600" dirty="0">
                <a:solidFill>
                  <a:schemeClr val="tx1"/>
                </a:solidFill>
                <a:latin typeface="Times New Roman" pitchFamily="18" charset="0"/>
                <a:cs typeface="Times New Roman" pitchFamily="18" charset="0"/>
              </a:rPr>
              <a:t> общественных </a:t>
            </a:r>
            <a:r>
              <a:rPr lang="ru-RU" sz="1600" dirty="0" smtClean="0">
                <a:solidFill>
                  <a:schemeClr val="tx1"/>
                </a:solidFill>
                <a:latin typeface="Times New Roman" pitchFamily="18" charset="0"/>
                <a:cs typeface="Times New Roman" pitchFamily="18" charset="0"/>
              </a:rPr>
              <a:t>наблюдателей, </a:t>
            </a:r>
            <a:r>
              <a:rPr lang="ru-RU" sz="1600" dirty="0">
                <a:solidFill>
                  <a:schemeClr val="tx1"/>
                </a:solidFill>
                <a:latin typeface="Times New Roman" pitchFamily="18" charset="0"/>
                <a:cs typeface="Times New Roman" pitchFamily="18" charset="0"/>
              </a:rPr>
              <a:t>в </a:t>
            </a:r>
            <a:r>
              <a:rPr lang="ru-RU" sz="1600" dirty="0" err="1">
                <a:solidFill>
                  <a:schemeClr val="tx1"/>
                </a:solidFill>
                <a:latin typeface="Times New Roman" pitchFamily="18" charset="0"/>
                <a:cs typeface="Times New Roman" pitchFamily="18" charset="0"/>
              </a:rPr>
              <a:t>т.ч</a:t>
            </a:r>
            <a:r>
              <a:rPr lang="ru-RU" sz="1600" dirty="0">
                <a:solidFill>
                  <a:schemeClr val="tx1"/>
                </a:solidFill>
                <a:latin typeface="Times New Roman" pitchFamily="18" charset="0"/>
                <a:cs typeface="Times New Roman" pitchFamily="18" charset="0"/>
              </a:rPr>
              <a:t>.:</a:t>
            </a:r>
          </a:p>
          <a:p>
            <a:pPr algn="ctr">
              <a:defRPr/>
            </a:pPr>
            <a:r>
              <a:rPr lang="ru-RU" sz="1600" dirty="0">
                <a:solidFill>
                  <a:schemeClr val="tx1"/>
                </a:solidFill>
                <a:latin typeface="Times New Roman" pitchFamily="18" charset="0"/>
                <a:cs typeface="Times New Roman" pitchFamily="18" charset="0"/>
              </a:rPr>
              <a:t>10</a:t>
            </a:r>
            <a:r>
              <a:rPr lang="en-US" sz="1600" dirty="0">
                <a:solidFill>
                  <a:schemeClr val="tx1"/>
                </a:solidFill>
                <a:latin typeface="Times New Roman" pitchFamily="18" charset="0"/>
                <a:cs typeface="Times New Roman" pitchFamily="18" charset="0"/>
              </a:rPr>
              <a:t>0</a:t>
            </a:r>
            <a:r>
              <a:rPr lang="ru-RU" sz="1600" dirty="0">
                <a:solidFill>
                  <a:schemeClr val="tx1"/>
                </a:solidFill>
                <a:latin typeface="Times New Roman" pitchFamily="18" charset="0"/>
                <a:cs typeface="Times New Roman" pitchFamily="18" charset="0"/>
              </a:rPr>
              <a:t> федеральных </a:t>
            </a:r>
            <a:r>
              <a:rPr lang="ru-RU" sz="1600" dirty="0" smtClean="0">
                <a:solidFill>
                  <a:schemeClr val="tx1"/>
                </a:solidFill>
                <a:latin typeface="Times New Roman" pitchFamily="18" charset="0"/>
                <a:cs typeface="Times New Roman" pitchFamily="18" charset="0"/>
              </a:rPr>
              <a:t>наблюдателей,</a:t>
            </a:r>
            <a:endParaRPr lang="ru-RU" sz="1600" dirty="0">
              <a:solidFill>
                <a:schemeClr val="tx1"/>
              </a:solidFill>
              <a:latin typeface="Times New Roman" pitchFamily="18" charset="0"/>
              <a:cs typeface="Times New Roman" pitchFamily="18" charset="0"/>
            </a:endParaRPr>
          </a:p>
          <a:p>
            <a:pPr algn="ctr">
              <a:defRPr/>
            </a:pPr>
            <a:r>
              <a:rPr lang="ru-RU" sz="1600" dirty="0">
                <a:solidFill>
                  <a:schemeClr val="tx1"/>
                </a:solidFill>
                <a:latin typeface="Times New Roman" pitchFamily="18" charset="0"/>
                <a:cs typeface="Times New Roman" pitchFamily="18" charset="0"/>
              </a:rPr>
              <a:t>654 региональных наблюдателей</a:t>
            </a:r>
          </a:p>
        </p:txBody>
      </p:sp>
      <p:sp>
        <p:nvSpPr>
          <p:cNvPr id="17" name="Скругленный прямоугольник 16"/>
          <p:cNvSpPr/>
          <p:nvPr/>
        </p:nvSpPr>
        <p:spPr>
          <a:xfrm>
            <a:off x="8075613" y="1052513"/>
            <a:ext cx="3424237" cy="271621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a:solidFill>
                  <a:schemeClr val="tx1"/>
                </a:solidFill>
                <a:latin typeface="Times New Roman" pitchFamily="18" charset="0"/>
                <a:cs typeface="Times New Roman" pitchFamily="18" charset="0"/>
              </a:rPr>
              <a:t>Проведение ГИА-11</a:t>
            </a:r>
          </a:p>
          <a:p>
            <a:pPr algn="ctr">
              <a:defRPr/>
            </a:pPr>
            <a:endParaRPr lang="ru-RU" sz="1600" b="1" dirty="0">
              <a:solidFill>
                <a:schemeClr val="tx1"/>
              </a:solidFill>
              <a:latin typeface="Times New Roman" pitchFamily="18" charset="0"/>
              <a:cs typeface="Times New Roman" pitchFamily="18" charset="0"/>
            </a:endParaRPr>
          </a:p>
          <a:p>
            <a:pPr algn="ctr">
              <a:defRPr/>
            </a:pPr>
            <a:r>
              <a:rPr lang="ru-RU" sz="1600" dirty="0">
                <a:solidFill>
                  <a:schemeClr val="tx1"/>
                </a:solidFill>
                <a:latin typeface="Times New Roman" pitchFamily="18" charset="0"/>
                <a:cs typeface="Times New Roman" pitchFamily="18" charset="0"/>
              </a:rPr>
              <a:t>150 членов </a:t>
            </a:r>
            <a:r>
              <a:rPr lang="ru-RU" sz="1600" dirty="0" smtClean="0">
                <a:solidFill>
                  <a:schemeClr val="tx1"/>
                </a:solidFill>
                <a:latin typeface="Times New Roman" pitchFamily="18" charset="0"/>
                <a:cs typeface="Times New Roman" pitchFamily="18" charset="0"/>
              </a:rPr>
              <a:t>государственной экзаменационной комиссии,</a:t>
            </a:r>
          </a:p>
          <a:p>
            <a:pPr algn="ctr">
              <a:defRPr/>
            </a:pPr>
            <a:r>
              <a:rPr lang="ru-RU" sz="1600" dirty="0" smtClean="0">
                <a:solidFill>
                  <a:schemeClr val="tx1"/>
                </a:solidFill>
                <a:latin typeface="Times New Roman" pitchFamily="18" charset="0"/>
                <a:cs typeface="Times New Roman" pitchFamily="18" charset="0"/>
              </a:rPr>
              <a:t>1 980 </a:t>
            </a:r>
            <a:r>
              <a:rPr lang="ru-RU" sz="1600" dirty="0">
                <a:solidFill>
                  <a:schemeClr val="tx1"/>
                </a:solidFill>
                <a:latin typeface="Times New Roman" pitchFamily="18" charset="0"/>
                <a:cs typeface="Times New Roman" pitchFamily="18" charset="0"/>
              </a:rPr>
              <a:t>организаторов </a:t>
            </a:r>
            <a:r>
              <a:rPr lang="ru-RU" sz="1600" dirty="0" smtClean="0">
                <a:solidFill>
                  <a:schemeClr val="tx1"/>
                </a:solidFill>
                <a:latin typeface="Times New Roman" pitchFamily="18" charset="0"/>
                <a:cs typeface="Times New Roman" pitchFamily="18" charset="0"/>
              </a:rPr>
              <a:t>пунктов проведения экзамена,</a:t>
            </a:r>
            <a:endParaRPr lang="ru-RU" sz="1600" dirty="0">
              <a:solidFill>
                <a:schemeClr val="tx1"/>
              </a:solidFill>
              <a:latin typeface="Times New Roman" pitchFamily="18" charset="0"/>
              <a:cs typeface="Times New Roman" pitchFamily="18" charset="0"/>
            </a:endParaRPr>
          </a:p>
          <a:p>
            <a:pPr algn="ctr">
              <a:defRPr/>
            </a:pPr>
            <a:r>
              <a:rPr lang="ru-RU" sz="1600" dirty="0" smtClean="0">
                <a:solidFill>
                  <a:schemeClr val="tx1"/>
                </a:solidFill>
                <a:latin typeface="Times New Roman" pitchFamily="18" charset="0"/>
                <a:cs typeface="Times New Roman" pitchFamily="18" charset="0"/>
              </a:rPr>
              <a:t>76 </a:t>
            </a:r>
            <a:r>
              <a:rPr lang="ru-RU" sz="1600" dirty="0">
                <a:solidFill>
                  <a:schemeClr val="tx1"/>
                </a:solidFill>
                <a:latin typeface="Times New Roman" pitchFamily="18" charset="0"/>
                <a:cs typeface="Times New Roman" pitchFamily="18" charset="0"/>
              </a:rPr>
              <a:t>руководителей пунктов проведения </a:t>
            </a:r>
            <a:r>
              <a:rPr lang="ru-RU" sz="1600" dirty="0" smtClean="0">
                <a:solidFill>
                  <a:schemeClr val="tx1"/>
                </a:solidFill>
                <a:latin typeface="Times New Roman" pitchFamily="18" charset="0"/>
                <a:cs typeface="Times New Roman" pitchFamily="18" charset="0"/>
              </a:rPr>
              <a:t>экзамена, </a:t>
            </a:r>
          </a:p>
          <a:p>
            <a:pPr algn="ctr">
              <a:defRPr/>
            </a:pPr>
            <a:r>
              <a:rPr lang="ru-RU" sz="1600" dirty="0" smtClean="0">
                <a:solidFill>
                  <a:schemeClr val="tx1"/>
                </a:solidFill>
                <a:latin typeface="Times New Roman" pitchFamily="18" charset="0"/>
                <a:cs typeface="Times New Roman" pitchFamily="18" charset="0"/>
              </a:rPr>
              <a:t>14 </a:t>
            </a:r>
            <a:r>
              <a:rPr lang="ru-RU" sz="1600" dirty="0">
                <a:solidFill>
                  <a:schemeClr val="tx1"/>
                </a:solidFill>
                <a:latin typeface="Times New Roman" pitchFamily="18" charset="0"/>
                <a:cs typeface="Times New Roman" pitchFamily="18" charset="0"/>
              </a:rPr>
              <a:t>предметных комиссий </a:t>
            </a:r>
            <a:endParaRPr lang="ru-RU" sz="1600" dirty="0" smtClean="0">
              <a:solidFill>
                <a:schemeClr val="tx1"/>
              </a:solidFill>
              <a:latin typeface="Times New Roman" pitchFamily="18" charset="0"/>
              <a:cs typeface="Times New Roman" pitchFamily="18" charset="0"/>
            </a:endParaRPr>
          </a:p>
          <a:p>
            <a:pPr algn="ctr">
              <a:defRPr/>
            </a:pPr>
            <a:r>
              <a:rPr lang="ru-RU" sz="1600" dirty="0" smtClean="0">
                <a:solidFill>
                  <a:schemeClr val="tx1"/>
                </a:solidFill>
                <a:latin typeface="Times New Roman" pitchFamily="18" charset="0"/>
                <a:cs typeface="Times New Roman" pitchFamily="18" charset="0"/>
              </a:rPr>
              <a:t>(</a:t>
            </a:r>
            <a:r>
              <a:rPr lang="ru-RU" sz="1600" dirty="0">
                <a:solidFill>
                  <a:schemeClr val="tx1"/>
                </a:solidFill>
                <a:latin typeface="Times New Roman" pitchFamily="18" charset="0"/>
                <a:cs typeface="Times New Roman" pitchFamily="18" charset="0"/>
              </a:rPr>
              <a:t>384 эксперта</a:t>
            </a:r>
            <a:r>
              <a:rPr lang="ru-RU" sz="1600" b="1" dirty="0">
                <a:solidFill>
                  <a:schemeClr val="tx1"/>
                </a:solidFill>
                <a:latin typeface="Times New Roman" pitchFamily="18" charset="0"/>
                <a:cs typeface="Times New Roman" pitchFamily="18" charset="0"/>
              </a:rPr>
              <a:t>)</a:t>
            </a:r>
          </a:p>
        </p:txBody>
      </p:sp>
      <p:sp>
        <p:nvSpPr>
          <p:cNvPr id="31" name="Прямоугольник 30"/>
          <p:cNvSpPr/>
          <p:nvPr/>
        </p:nvSpPr>
        <p:spPr>
          <a:xfrm>
            <a:off x="8086725" y="1279525"/>
            <a:ext cx="66675" cy="5194300"/>
          </a:xfrm>
          <a:prstGeom prst="rect">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pic>
        <p:nvPicPr>
          <p:cNvPr id="21525"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526" name="Номер слайда 1"/>
          <p:cNvSpPr txBox="1">
            <a:spLocks/>
          </p:cNvSpPr>
          <p:nvPr/>
        </p:nvSpPr>
        <p:spPr bwMode="auto">
          <a:xfrm>
            <a:off x="11515725" y="6337300"/>
            <a:ext cx="401638"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lgn="r" eaLnBrk="1" hangingPunct="1">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12</a:t>
            </a:r>
            <a:endParaRPr lang="ru-RU" altLang="ru-RU" sz="1600" dirty="0">
              <a:solidFill>
                <a:srgbClr val="000000"/>
              </a:solidFill>
              <a:latin typeface="Times New Roman" panose="02020603050405020304" pitchFamily="18" charset="0"/>
              <a:cs typeface="Times New Roman" panose="02020603050405020304" pitchFamily="18" charset="0"/>
            </a:endParaRPr>
          </a:p>
        </p:txBody>
      </p:sp>
      <p:sp>
        <p:nvSpPr>
          <p:cNvPr id="24" name="Скругленный прямоугольник 23"/>
          <p:cNvSpPr/>
          <p:nvPr/>
        </p:nvSpPr>
        <p:spPr>
          <a:xfrm>
            <a:off x="2151063" y="5602288"/>
            <a:ext cx="1830387" cy="81438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a:solidFill>
                  <a:schemeClr val="tx1"/>
                </a:solidFill>
                <a:latin typeface="Times New Roman" pitchFamily="18" charset="0"/>
                <a:cs typeface="Times New Roman" pitchFamily="18" charset="0"/>
              </a:rPr>
              <a:t>2 ППЭ </a:t>
            </a:r>
            <a:r>
              <a:rPr lang="ru-RU" sz="1600" dirty="0" smtClean="0">
                <a:solidFill>
                  <a:schemeClr val="tx1"/>
                </a:solidFill>
                <a:latin typeface="Times New Roman" pitchFamily="18" charset="0"/>
                <a:cs typeface="Times New Roman" pitchFamily="18" charset="0"/>
              </a:rPr>
              <a:t> </a:t>
            </a:r>
            <a:r>
              <a:rPr lang="ru-RU" sz="1600" dirty="0">
                <a:solidFill>
                  <a:schemeClr val="tx1"/>
                </a:solidFill>
                <a:latin typeface="Times New Roman" pitchFamily="18" charset="0"/>
                <a:cs typeface="Times New Roman" pitchFamily="18" charset="0"/>
              </a:rPr>
              <a:t>на дому </a:t>
            </a:r>
          </a:p>
        </p:txBody>
      </p:sp>
      <p:sp>
        <p:nvSpPr>
          <p:cNvPr id="25" name="Овал 24"/>
          <p:cNvSpPr/>
          <p:nvPr/>
        </p:nvSpPr>
        <p:spPr>
          <a:xfrm>
            <a:off x="6854825" y="5543550"/>
            <a:ext cx="1082675" cy="911225"/>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dirty="0">
                <a:solidFill>
                  <a:srgbClr val="C00000"/>
                </a:solidFill>
                <a:latin typeface="Times New Roman" pitchFamily="18" charset="0"/>
                <a:cs typeface="Times New Roman" pitchFamily="18" charset="0"/>
              </a:rPr>
              <a:t>2 чел.</a:t>
            </a:r>
          </a:p>
        </p:txBody>
      </p:sp>
      <p:sp>
        <p:nvSpPr>
          <p:cNvPr id="26" name="Прямоугольник 25"/>
          <p:cNvSpPr/>
          <p:nvPr/>
        </p:nvSpPr>
        <p:spPr>
          <a:xfrm>
            <a:off x="4541838" y="2905125"/>
            <a:ext cx="1914525" cy="5852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dirty="0">
                <a:solidFill>
                  <a:schemeClr val="tx1"/>
                </a:solidFill>
                <a:latin typeface="Times New Roman" pitchFamily="18" charset="0"/>
                <a:cs typeface="Times New Roman" pitchFamily="18" charset="0"/>
              </a:rPr>
              <a:t>Ребенок-инвалид</a:t>
            </a:r>
          </a:p>
        </p:txBody>
      </p:sp>
      <p:sp>
        <p:nvSpPr>
          <p:cNvPr id="29" name="Минус 28"/>
          <p:cNvSpPr/>
          <p:nvPr/>
        </p:nvSpPr>
        <p:spPr>
          <a:xfrm>
            <a:off x="4121150" y="5894388"/>
            <a:ext cx="360363" cy="180975"/>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30" name="Прямоугольник 29"/>
          <p:cNvSpPr/>
          <p:nvPr/>
        </p:nvSpPr>
        <p:spPr>
          <a:xfrm>
            <a:off x="2518884" y="831299"/>
            <a:ext cx="3476474" cy="556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smtClean="0">
                <a:solidFill>
                  <a:srgbClr val="C00000"/>
                </a:solidFill>
                <a:latin typeface="Times New Roman" pitchFamily="18" charset="0"/>
                <a:cs typeface="Times New Roman" pitchFamily="18" charset="0"/>
              </a:rPr>
              <a:t>Единый государственный экзамен</a:t>
            </a:r>
            <a:endParaRPr lang="ru-RU" sz="1600" b="1" dirty="0">
              <a:solidFill>
                <a:srgbClr val="C00000"/>
              </a:solidFill>
              <a:latin typeface="Times New Roman" pitchFamily="18" charset="0"/>
              <a:cs typeface="Times New Roman" pitchFamily="18" charset="0"/>
            </a:endParaRPr>
          </a:p>
        </p:txBody>
      </p:sp>
      <p:sp>
        <p:nvSpPr>
          <p:cNvPr id="32" name="Прямоугольник 31"/>
          <p:cNvSpPr/>
          <p:nvPr/>
        </p:nvSpPr>
        <p:spPr>
          <a:xfrm>
            <a:off x="2518884" y="3612082"/>
            <a:ext cx="3715708" cy="556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a:solidFill>
                  <a:srgbClr val="C00000"/>
                </a:solidFill>
                <a:latin typeface="Times New Roman" pitchFamily="18" charset="0"/>
                <a:cs typeface="Times New Roman" pitchFamily="18" charset="0"/>
              </a:rPr>
              <a:t>Государственный выпускной экзамен</a:t>
            </a:r>
          </a:p>
        </p:txBody>
      </p:sp>
      <p:sp>
        <p:nvSpPr>
          <p:cNvPr id="34" name="Скругленный прямоугольник 33"/>
          <p:cNvSpPr/>
          <p:nvPr/>
        </p:nvSpPr>
        <p:spPr>
          <a:xfrm>
            <a:off x="2151063" y="4094163"/>
            <a:ext cx="1968500" cy="136683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600" b="1" dirty="0" smtClean="0">
                <a:solidFill>
                  <a:schemeClr val="tx1"/>
                </a:solidFill>
                <a:latin typeface="Times New Roman" pitchFamily="18" charset="0"/>
                <a:cs typeface="Times New Roman" pitchFamily="18" charset="0"/>
              </a:rPr>
              <a:t>16 </a:t>
            </a:r>
            <a:r>
              <a:rPr lang="ru-RU" sz="1600" b="1" dirty="0">
                <a:solidFill>
                  <a:schemeClr val="tx1"/>
                </a:solidFill>
                <a:latin typeface="Times New Roman" pitchFamily="18" charset="0"/>
                <a:cs typeface="Times New Roman" pitchFamily="18" charset="0"/>
              </a:rPr>
              <a:t>ППЭ</a:t>
            </a:r>
          </a:p>
          <a:p>
            <a:pPr algn="ctr">
              <a:defRPr/>
            </a:pPr>
            <a:r>
              <a:rPr lang="ru-RU" sz="1600" dirty="0">
                <a:solidFill>
                  <a:schemeClr val="tx1"/>
                </a:solidFill>
                <a:latin typeface="Times New Roman" pitchFamily="18" charset="0"/>
                <a:cs typeface="Times New Roman" pitchFamily="18" charset="0"/>
              </a:rPr>
              <a:t>на базе </a:t>
            </a:r>
            <a:r>
              <a:rPr lang="ru-RU" sz="1600" dirty="0" err="1">
                <a:solidFill>
                  <a:schemeClr val="tx1"/>
                </a:solidFill>
                <a:latin typeface="Times New Roman" pitchFamily="18" charset="0"/>
                <a:cs typeface="Times New Roman" pitchFamily="18" charset="0"/>
              </a:rPr>
              <a:t>общеобразова</a:t>
            </a:r>
            <a:r>
              <a:rPr lang="ru-RU" sz="1600" dirty="0">
                <a:solidFill>
                  <a:schemeClr val="tx1"/>
                </a:solidFill>
                <a:latin typeface="Times New Roman" pitchFamily="18" charset="0"/>
                <a:cs typeface="Times New Roman" pitchFamily="18" charset="0"/>
              </a:rPr>
              <a:t>-тельных </a:t>
            </a:r>
            <a:r>
              <a:rPr lang="ru-RU" sz="1600" dirty="0" smtClean="0">
                <a:solidFill>
                  <a:schemeClr val="tx1"/>
                </a:solidFill>
                <a:latin typeface="Times New Roman" pitchFamily="18" charset="0"/>
                <a:cs typeface="Times New Roman" pitchFamily="18" charset="0"/>
              </a:rPr>
              <a:t>организаций</a:t>
            </a:r>
            <a:endParaRPr lang="ru-RU" sz="1600" dirty="0">
              <a:solidFill>
                <a:schemeClr val="tx1"/>
              </a:solidFill>
              <a:latin typeface="Times New Roman" pitchFamily="18" charset="0"/>
              <a:cs typeface="Times New Roman" pitchFamily="18" charset="0"/>
            </a:endParaRPr>
          </a:p>
        </p:txBody>
      </p:sp>
    </p:spTree>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20"/>
          <p:cNvSpPr>
            <a:spLocks noGrp="1"/>
          </p:cNvSpPr>
          <p:nvPr>
            <p:ph type="title"/>
          </p:nvPr>
        </p:nvSpPr>
        <p:spPr>
          <a:xfrm>
            <a:off x="2351088" y="115888"/>
            <a:ext cx="7956550" cy="1225550"/>
          </a:xfrm>
        </p:spPr>
        <p:txBody>
          <a:bodyPr>
            <a:normAutofit/>
          </a:bodyPr>
          <a:lstStyle/>
          <a:p>
            <a:pPr>
              <a:defRPr/>
            </a:pPr>
            <a:r>
              <a:rPr lang="ru-RU" sz="1800" b="1" dirty="0">
                <a:solidFill>
                  <a:srgbClr val="A88000"/>
                </a:solidFill>
                <a:effectLst>
                  <a:outerShdw blurRad="50000" dist="30000" dir="5400000" algn="tl" rotWithShape="0">
                    <a:srgbClr val="000000">
                      <a:alpha val="30000"/>
                    </a:srgbClr>
                  </a:outerShdw>
                </a:effectLst>
                <a:latin typeface="Times New Roman" pitchFamily="18" charset="0"/>
                <a:ea typeface="+mn-ea"/>
                <a:cs typeface="Times New Roman" pitchFamily="18" charset="0"/>
              </a:rPr>
              <a:t>СЛАЙД ПРО УЧАСТИЕ В ПРОЕКТЕ</a:t>
            </a:r>
          </a:p>
        </p:txBody>
      </p:sp>
      <p:pic>
        <p:nvPicPr>
          <p:cNvPr id="23555" name="Объект 1"/>
          <p:cNvPicPr>
            <a:picLocks noGrp="1" noChangeAspect="1"/>
          </p:cNvPicPr>
          <p:nvPr>
            <p:ph idx="1"/>
          </p:nvPr>
        </p:nvPicPr>
        <p:blipFill>
          <a:blip r:embed="rId3">
            <a:extLst>
              <a:ext uri="{28A0092B-C50C-407E-A947-70E740481C1C}">
                <a14:useLocalDpi xmlns:a14="http://schemas.microsoft.com/office/drawing/2010/main" xmlns="" val="0"/>
              </a:ext>
            </a:extLst>
          </a:blip>
          <a:srcRect/>
          <a:stretch>
            <a:fillRect/>
          </a:stretch>
        </p:blipFill>
        <p:spPr>
          <a:xfrm>
            <a:off x="2038770" y="470694"/>
            <a:ext cx="8268868" cy="6399212"/>
          </a:xfrm>
        </p:spPr>
      </p:pic>
      <p:sp>
        <p:nvSpPr>
          <p:cNvPr id="8" name="Заголовок 1"/>
          <p:cNvSpPr txBox="1">
            <a:spLocks/>
          </p:cNvSpPr>
          <p:nvPr/>
        </p:nvSpPr>
        <p:spPr>
          <a:xfrm>
            <a:off x="1524000" y="5013325"/>
            <a:ext cx="5553075" cy="719138"/>
          </a:xfrm>
          <a:prstGeom prst="rect">
            <a:avLst/>
          </a:prstGeom>
          <a:ln>
            <a:noFill/>
          </a:ln>
        </p:spPr>
        <p:txBody>
          <a:bodyPr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eaLnBrk="1" fontAlgn="auto" hangingPunct="1">
              <a:spcBef>
                <a:spcPts val="0"/>
              </a:spcBef>
              <a:spcAft>
                <a:spcPts val="0"/>
              </a:spcAft>
              <a:defRPr/>
            </a:pPr>
            <a:endParaRPr lang="ru-RU" sz="1600" kern="0" dirty="0">
              <a:solidFill>
                <a:schemeClr val="accent1">
                  <a:lumMod val="60000"/>
                  <a:lumOff val="40000"/>
                </a:schemeClr>
              </a:solidFill>
              <a:latin typeface="Times New Roman" pitchFamily="18" charset="0"/>
              <a:ea typeface="+mj-ea"/>
              <a:cs typeface="Times New Roman" pitchFamily="18" charset="0"/>
            </a:endParaRPr>
          </a:p>
        </p:txBody>
      </p:sp>
      <p:sp>
        <p:nvSpPr>
          <p:cNvPr id="49" name="Равнобедренный треугольник 48"/>
          <p:cNvSpPr/>
          <p:nvPr/>
        </p:nvSpPr>
        <p:spPr>
          <a:xfrm>
            <a:off x="5016500" y="5599113"/>
            <a:ext cx="142875"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0" name="Равнобедренный треугольник 49"/>
          <p:cNvSpPr/>
          <p:nvPr/>
        </p:nvSpPr>
        <p:spPr>
          <a:xfrm>
            <a:off x="7215188" y="4314825"/>
            <a:ext cx="144462" cy="142875"/>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1" name="Равнобедренный треугольник 50"/>
          <p:cNvSpPr/>
          <p:nvPr/>
        </p:nvSpPr>
        <p:spPr>
          <a:xfrm>
            <a:off x="7599660" y="4381501"/>
            <a:ext cx="142875" cy="144462"/>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2" name="Равнобедренный треугольник 51"/>
          <p:cNvSpPr/>
          <p:nvPr/>
        </p:nvSpPr>
        <p:spPr>
          <a:xfrm>
            <a:off x="8438250" y="4653539"/>
            <a:ext cx="142875"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3" name="Равнобедренный треугольник 52"/>
          <p:cNvSpPr/>
          <p:nvPr/>
        </p:nvSpPr>
        <p:spPr>
          <a:xfrm>
            <a:off x="6624638" y="5000625"/>
            <a:ext cx="142875" cy="144463"/>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4" name="Равнобедренный треугольник 53"/>
          <p:cNvSpPr/>
          <p:nvPr/>
        </p:nvSpPr>
        <p:spPr>
          <a:xfrm>
            <a:off x="5948363" y="5426075"/>
            <a:ext cx="144462" cy="144463"/>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5" name="Равнобедренный треугольник 54"/>
          <p:cNvSpPr/>
          <p:nvPr/>
        </p:nvSpPr>
        <p:spPr>
          <a:xfrm>
            <a:off x="6256338" y="5599113"/>
            <a:ext cx="144462"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6" name="Равнобедренный треугольник 55"/>
          <p:cNvSpPr/>
          <p:nvPr/>
        </p:nvSpPr>
        <p:spPr>
          <a:xfrm>
            <a:off x="4943475" y="4381500"/>
            <a:ext cx="142875" cy="144463"/>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7" name="Равнобедренный треугольник 56"/>
          <p:cNvSpPr/>
          <p:nvPr/>
        </p:nvSpPr>
        <p:spPr>
          <a:xfrm>
            <a:off x="3499545" y="4653539"/>
            <a:ext cx="142875" cy="142875"/>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8" name="Равнобедренный треугольник 57"/>
          <p:cNvSpPr/>
          <p:nvPr/>
        </p:nvSpPr>
        <p:spPr>
          <a:xfrm>
            <a:off x="2813050" y="4941888"/>
            <a:ext cx="142875"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59" name="Равнобедренный треугольник 58"/>
          <p:cNvSpPr/>
          <p:nvPr/>
        </p:nvSpPr>
        <p:spPr>
          <a:xfrm>
            <a:off x="4300538" y="5211763"/>
            <a:ext cx="144462"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0" name="Равнобедренный треугольник 59"/>
          <p:cNvSpPr/>
          <p:nvPr/>
        </p:nvSpPr>
        <p:spPr>
          <a:xfrm>
            <a:off x="3181620" y="5441155"/>
            <a:ext cx="142875" cy="144463"/>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1" name="Равнобедренный треугольник 60"/>
          <p:cNvSpPr/>
          <p:nvPr/>
        </p:nvSpPr>
        <p:spPr>
          <a:xfrm>
            <a:off x="3548063" y="6126163"/>
            <a:ext cx="144462"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2" name="Равнобедренный треугольник 61"/>
          <p:cNvSpPr/>
          <p:nvPr/>
        </p:nvSpPr>
        <p:spPr>
          <a:xfrm>
            <a:off x="7175500" y="3775075"/>
            <a:ext cx="144463" cy="144463"/>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3" name="Равнобедренный треугольник 62"/>
          <p:cNvSpPr/>
          <p:nvPr/>
        </p:nvSpPr>
        <p:spPr>
          <a:xfrm>
            <a:off x="4664075" y="3527425"/>
            <a:ext cx="144463"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4" name="Равнобедренный треугольник 63"/>
          <p:cNvSpPr/>
          <p:nvPr/>
        </p:nvSpPr>
        <p:spPr>
          <a:xfrm>
            <a:off x="5803900" y="4038600"/>
            <a:ext cx="144463"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5" name="Равнобедренный треугольник 64"/>
          <p:cNvSpPr/>
          <p:nvPr/>
        </p:nvSpPr>
        <p:spPr>
          <a:xfrm>
            <a:off x="6696075" y="3937000"/>
            <a:ext cx="144463"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6" name="Равнобедренный треугольник 65"/>
          <p:cNvSpPr/>
          <p:nvPr/>
        </p:nvSpPr>
        <p:spPr>
          <a:xfrm>
            <a:off x="6287099" y="4444386"/>
            <a:ext cx="142875"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7" name="Равнобедренный треугольник 66"/>
          <p:cNvSpPr/>
          <p:nvPr/>
        </p:nvSpPr>
        <p:spPr>
          <a:xfrm>
            <a:off x="7567613" y="2366963"/>
            <a:ext cx="144462" cy="144462"/>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8" name="Равнобедренный треугольник 67"/>
          <p:cNvSpPr/>
          <p:nvPr/>
        </p:nvSpPr>
        <p:spPr>
          <a:xfrm>
            <a:off x="6731000" y="3124200"/>
            <a:ext cx="144463" cy="142875"/>
          </a:xfrm>
          <a:prstGeom prst="triangl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69" name="Равнобедренный треугольник 68"/>
          <p:cNvSpPr/>
          <p:nvPr/>
        </p:nvSpPr>
        <p:spPr>
          <a:xfrm>
            <a:off x="6829425" y="2479675"/>
            <a:ext cx="144463" cy="144463"/>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0" name="Равнобедренный треугольник 69"/>
          <p:cNvSpPr/>
          <p:nvPr/>
        </p:nvSpPr>
        <p:spPr>
          <a:xfrm>
            <a:off x="5330825" y="2003425"/>
            <a:ext cx="144463" cy="144463"/>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1" name="Равнобедренный треугольник 70"/>
          <p:cNvSpPr/>
          <p:nvPr/>
        </p:nvSpPr>
        <p:spPr>
          <a:xfrm>
            <a:off x="5691188" y="2303463"/>
            <a:ext cx="144462" cy="144462"/>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2" name="Равнобедренный треугольник 71"/>
          <p:cNvSpPr/>
          <p:nvPr/>
        </p:nvSpPr>
        <p:spPr>
          <a:xfrm>
            <a:off x="6208713" y="2728913"/>
            <a:ext cx="142875" cy="144462"/>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3" name="Равнобедренный треугольник 72"/>
          <p:cNvSpPr/>
          <p:nvPr/>
        </p:nvSpPr>
        <p:spPr>
          <a:xfrm>
            <a:off x="9042400" y="1842116"/>
            <a:ext cx="144463" cy="144462"/>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4" name="Равнобедренный треугольник 73"/>
          <p:cNvSpPr/>
          <p:nvPr/>
        </p:nvSpPr>
        <p:spPr>
          <a:xfrm>
            <a:off x="8760168" y="2602076"/>
            <a:ext cx="144463" cy="144463"/>
          </a:xfrm>
          <a:prstGeom prst="triangl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5" name="Равнобедренный треугольник 74"/>
          <p:cNvSpPr/>
          <p:nvPr/>
        </p:nvSpPr>
        <p:spPr>
          <a:xfrm>
            <a:off x="7766050" y="3340100"/>
            <a:ext cx="144463"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6" name="Равнобедренный треугольник 75"/>
          <p:cNvSpPr/>
          <p:nvPr/>
        </p:nvSpPr>
        <p:spPr>
          <a:xfrm>
            <a:off x="8293788" y="2733240"/>
            <a:ext cx="144462" cy="144463"/>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7" name="Равнобедренный треугольник 76"/>
          <p:cNvSpPr/>
          <p:nvPr/>
        </p:nvSpPr>
        <p:spPr>
          <a:xfrm>
            <a:off x="9336088" y="3165355"/>
            <a:ext cx="144463" cy="144462"/>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8" name="Равнобедренный треугольник 77"/>
          <p:cNvSpPr/>
          <p:nvPr/>
        </p:nvSpPr>
        <p:spPr>
          <a:xfrm>
            <a:off x="9130970" y="4299923"/>
            <a:ext cx="144463" cy="144463"/>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79" name="Равнобедренный треугольник 78"/>
          <p:cNvSpPr/>
          <p:nvPr/>
        </p:nvSpPr>
        <p:spPr>
          <a:xfrm>
            <a:off x="7175500" y="1514475"/>
            <a:ext cx="144463"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80" name="Равнобедренный треугольник 79"/>
          <p:cNvSpPr/>
          <p:nvPr/>
        </p:nvSpPr>
        <p:spPr>
          <a:xfrm>
            <a:off x="8836025" y="782159"/>
            <a:ext cx="144462"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44" name="Равнобедренный треугольник 43"/>
          <p:cNvSpPr/>
          <p:nvPr/>
        </p:nvSpPr>
        <p:spPr>
          <a:xfrm>
            <a:off x="5297488" y="3001963"/>
            <a:ext cx="144462" cy="144462"/>
          </a:xfrm>
          <a:prstGeom prst="triangl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45" name="Равнобедренный треугольник 44"/>
          <p:cNvSpPr/>
          <p:nvPr/>
        </p:nvSpPr>
        <p:spPr>
          <a:xfrm>
            <a:off x="4419600" y="6269038"/>
            <a:ext cx="144463" cy="144462"/>
          </a:xfrm>
          <a:prstGeom prst="triangl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46" name="Равнобедренный треугольник 45"/>
          <p:cNvSpPr/>
          <p:nvPr/>
        </p:nvSpPr>
        <p:spPr>
          <a:xfrm>
            <a:off x="9831297" y="3670300"/>
            <a:ext cx="142875" cy="144463"/>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47" name="Равнобедренный треугольник 46"/>
          <p:cNvSpPr/>
          <p:nvPr/>
        </p:nvSpPr>
        <p:spPr>
          <a:xfrm>
            <a:off x="4084638" y="3965575"/>
            <a:ext cx="144462" cy="144463"/>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48" name="Равнобедренный треугольник 47"/>
          <p:cNvSpPr/>
          <p:nvPr/>
        </p:nvSpPr>
        <p:spPr>
          <a:xfrm>
            <a:off x="9067695" y="2839244"/>
            <a:ext cx="144462" cy="144462"/>
          </a:xfrm>
          <a:prstGeom prst="triangl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81" name="Равнобедренный треугольник 80"/>
          <p:cNvSpPr/>
          <p:nvPr/>
        </p:nvSpPr>
        <p:spPr>
          <a:xfrm>
            <a:off x="8275742" y="1858962"/>
            <a:ext cx="142875" cy="144463"/>
          </a:xfrm>
          <a:prstGeom prst="triangl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86" name="Заголовок 20"/>
          <p:cNvSpPr txBox="1">
            <a:spLocks/>
          </p:cNvSpPr>
          <p:nvPr/>
        </p:nvSpPr>
        <p:spPr>
          <a:xfrm>
            <a:off x="1684366" y="350044"/>
            <a:ext cx="6896759" cy="841375"/>
          </a:xfrm>
          <a:prstGeom prst="rect">
            <a:avLst/>
          </a:prstGeom>
          <a:noFill/>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ru-RU" sz="1800" b="1" dirty="0">
                <a:solidFill>
                  <a:srgbClr val="A88000"/>
                </a:solidFill>
                <a:effectLst>
                  <a:outerShdw blurRad="50000" dist="30000" dir="5400000" algn="tl" rotWithShape="0">
                    <a:srgbClr val="000000">
                      <a:alpha val="30000"/>
                    </a:srgbClr>
                  </a:outerShdw>
                </a:effectLst>
                <a:latin typeface="Times New Roman" pitchFamily="18" charset="0"/>
                <a:ea typeface="+mn-ea"/>
                <a:cs typeface="Times New Roman" pitchFamily="18" charset="0"/>
              </a:rPr>
              <a:t> </a:t>
            </a:r>
            <a:r>
              <a:rPr lang="ru-RU" sz="2000" b="1" dirty="0">
                <a:solidFill>
                  <a:srgbClr val="A88000"/>
                </a:solidFill>
                <a:latin typeface="Times New Roman" pitchFamily="18" charset="0"/>
                <a:ea typeface="+mn-ea"/>
                <a:cs typeface="Times New Roman" pitchFamily="18" charset="0"/>
              </a:rPr>
              <a:t>РАСПОЛОЖЕНИЕ ПУНКТОВ ПРОВЕДЕНИЯ </a:t>
            </a:r>
            <a:r>
              <a:rPr lang="ru-RU" sz="2000" b="1" dirty="0" smtClean="0">
                <a:solidFill>
                  <a:srgbClr val="A88000"/>
                </a:solidFill>
                <a:latin typeface="Times New Roman" pitchFamily="18" charset="0"/>
                <a:ea typeface="+mn-ea"/>
                <a:cs typeface="Times New Roman" pitchFamily="18" charset="0"/>
              </a:rPr>
              <a:t> </a:t>
            </a:r>
            <a:r>
              <a:rPr lang="ru-RU" sz="2000" b="1" dirty="0">
                <a:solidFill>
                  <a:srgbClr val="A88000"/>
                </a:solidFill>
                <a:latin typeface="Times New Roman" pitchFamily="18" charset="0"/>
                <a:ea typeface="+mn-ea"/>
                <a:cs typeface="Times New Roman" pitchFamily="18" charset="0"/>
              </a:rPr>
              <a:t>ЕГЭ  </a:t>
            </a:r>
            <a:endParaRPr lang="ru-RU" sz="2000" b="1" dirty="0" smtClean="0">
              <a:solidFill>
                <a:srgbClr val="A88000"/>
              </a:solidFill>
              <a:latin typeface="Times New Roman" pitchFamily="18" charset="0"/>
              <a:ea typeface="+mn-ea"/>
              <a:cs typeface="Times New Roman" pitchFamily="18" charset="0"/>
            </a:endParaRPr>
          </a:p>
          <a:p>
            <a:pPr>
              <a:defRPr/>
            </a:pPr>
            <a:r>
              <a:rPr lang="ru-RU" sz="2000" b="1" dirty="0" smtClean="0">
                <a:solidFill>
                  <a:srgbClr val="A88000"/>
                </a:solidFill>
                <a:latin typeface="Times New Roman" pitchFamily="18" charset="0"/>
                <a:ea typeface="+mn-ea"/>
                <a:cs typeface="Times New Roman" pitchFamily="18" charset="0"/>
              </a:rPr>
              <a:t>В 2019 </a:t>
            </a:r>
            <a:r>
              <a:rPr lang="ru-RU" sz="2000" b="1" dirty="0">
                <a:solidFill>
                  <a:srgbClr val="A88000"/>
                </a:solidFill>
                <a:latin typeface="Times New Roman" pitchFamily="18" charset="0"/>
                <a:ea typeface="+mn-ea"/>
                <a:cs typeface="Times New Roman" pitchFamily="18" charset="0"/>
              </a:rPr>
              <a:t>ГОДУ</a:t>
            </a:r>
          </a:p>
        </p:txBody>
      </p:sp>
      <p:sp>
        <p:nvSpPr>
          <p:cNvPr id="84" name="Равнобедренный треугольник 83"/>
          <p:cNvSpPr/>
          <p:nvPr/>
        </p:nvSpPr>
        <p:spPr>
          <a:xfrm>
            <a:off x="8145403" y="1211262"/>
            <a:ext cx="144462" cy="144463"/>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pic>
        <p:nvPicPr>
          <p:cNvPr id="23597"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598" name="Номер слайда 1"/>
          <p:cNvSpPr>
            <a:spLocks noGrp="1"/>
          </p:cNvSpPr>
          <p:nvPr>
            <p:ph type="sldNum" sz="quarter" idx="12"/>
          </p:nvPr>
        </p:nvSpPr>
        <p:spPr>
          <a:xfrm>
            <a:off x="11499012" y="6337300"/>
            <a:ext cx="418352"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13</a:t>
            </a:r>
          </a:p>
        </p:txBody>
      </p:sp>
      <p:sp>
        <p:nvSpPr>
          <p:cNvPr id="82" name="Равнобедренный треугольник 81"/>
          <p:cNvSpPr/>
          <p:nvPr/>
        </p:nvSpPr>
        <p:spPr>
          <a:xfrm>
            <a:off x="1393749" y="1395904"/>
            <a:ext cx="144463" cy="142875"/>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83" name="Равнобедренный треугольник 82"/>
          <p:cNvSpPr/>
          <p:nvPr/>
        </p:nvSpPr>
        <p:spPr>
          <a:xfrm>
            <a:off x="1375969" y="1755213"/>
            <a:ext cx="144463" cy="142875"/>
          </a:xfrm>
          <a:prstGeom prst="triangle">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85" name="Равнобедренный треугольник 84"/>
          <p:cNvSpPr/>
          <p:nvPr/>
        </p:nvSpPr>
        <p:spPr>
          <a:xfrm>
            <a:off x="1378159" y="2094404"/>
            <a:ext cx="144463" cy="142875"/>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87" name="Равнобедренный треугольник 86"/>
          <p:cNvSpPr/>
          <p:nvPr/>
        </p:nvSpPr>
        <p:spPr>
          <a:xfrm>
            <a:off x="1401970" y="2418852"/>
            <a:ext cx="144463" cy="142875"/>
          </a:xfrm>
          <a:prstGeom prst="triangl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dirty="0"/>
          </a:p>
        </p:txBody>
      </p:sp>
      <p:sp>
        <p:nvSpPr>
          <p:cNvPr id="3" name="Прямоугольник 2"/>
          <p:cNvSpPr/>
          <p:nvPr/>
        </p:nvSpPr>
        <p:spPr>
          <a:xfrm>
            <a:off x="1769865" y="1359985"/>
            <a:ext cx="2417960" cy="20103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solidFill>
                  <a:schemeClr val="tx1"/>
                </a:solidFill>
                <a:latin typeface="Times New Roman" panose="02020603050405020304" pitchFamily="18" charset="0"/>
                <a:cs typeface="Times New Roman" panose="02020603050405020304" pitchFamily="18" charset="0"/>
              </a:rPr>
              <a:t>7-9 </a:t>
            </a:r>
            <a:r>
              <a:rPr lang="ru-RU" dirty="0" err="1" smtClean="0">
                <a:solidFill>
                  <a:schemeClr val="tx1"/>
                </a:solidFill>
                <a:latin typeface="Times New Roman" panose="02020603050405020304" pitchFamily="18" charset="0"/>
                <a:cs typeface="Times New Roman" panose="02020603050405020304" pitchFamily="18" charset="0"/>
              </a:rPr>
              <a:t>дн</a:t>
            </a:r>
            <a:r>
              <a:rPr lang="ru-RU" dirty="0" smtClean="0">
                <a:solidFill>
                  <a:schemeClr val="tx1"/>
                </a:solidFill>
                <a:latin typeface="Times New Roman" panose="02020603050405020304" pitchFamily="18" charset="0"/>
                <a:cs typeface="Times New Roman" panose="02020603050405020304" pitchFamily="18" charset="0"/>
              </a:rPr>
              <a:t>./экзаменов</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88" name="Прямоугольник 87"/>
          <p:cNvSpPr/>
          <p:nvPr/>
        </p:nvSpPr>
        <p:spPr>
          <a:xfrm>
            <a:off x="1769865" y="1692566"/>
            <a:ext cx="2417960" cy="20103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solidFill>
                  <a:schemeClr val="tx1"/>
                </a:solidFill>
                <a:latin typeface="Times New Roman" panose="02020603050405020304" pitchFamily="18" charset="0"/>
                <a:cs typeface="Times New Roman" panose="02020603050405020304" pitchFamily="18" charset="0"/>
              </a:rPr>
              <a:t>5-6 </a:t>
            </a:r>
            <a:r>
              <a:rPr lang="ru-RU" dirty="0" err="1" smtClean="0">
                <a:solidFill>
                  <a:schemeClr val="tx1"/>
                </a:solidFill>
                <a:latin typeface="Times New Roman" panose="02020603050405020304" pitchFamily="18" charset="0"/>
                <a:cs typeface="Times New Roman" panose="02020603050405020304" pitchFamily="18" charset="0"/>
              </a:rPr>
              <a:t>дн</a:t>
            </a:r>
            <a:r>
              <a:rPr lang="ru-RU" dirty="0" smtClean="0">
                <a:solidFill>
                  <a:schemeClr val="tx1"/>
                </a:solidFill>
                <a:latin typeface="Times New Roman" panose="02020603050405020304" pitchFamily="18" charset="0"/>
                <a:cs typeface="Times New Roman" panose="02020603050405020304" pitchFamily="18" charset="0"/>
              </a:rPr>
              <a:t>./экзаменов</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89" name="Прямоугольник 88"/>
          <p:cNvSpPr/>
          <p:nvPr/>
        </p:nvSpPr>
        <p:spPr>
          <a:xfrm>
            <a:off x="1769865" y="2023269"/>
            <a:ext cx="2417960" cy="20103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solidFill>
                  <a:schemeClr val="tx1"/>
                </a:solidFill>
                <a:latin typeface="Times New Roman" panose="02020603050405020304" pitchFamily="18" charset="0"/>
                <a:cs typeface="Times New Roman" panose="02020603050405020304" pitchFamily="18" charset="0"/>
              </a:rPr>
              <a:t>3-4 </a:t>
            </a:r>
            <a:r>
              <a:rPr lang="ru-RU" dirty="0" err="1" smtClean="0">
                <a:solidFill>
                  <a:schemeClr val="tx1"/>
                </a:solidFill>
                <a:latin typeface="Times New Roman" panose="02020603050405020304" pitchFamily="18" charset="0"/>
                <a:cs typeface="Times New Roman" panose="02020603050405020304" pitchFamily="18" charset="0"/>
              </a:rPr>
              <a:t>дн</a:t>
            </a:r>
            <a:r>
              <a:rPr lang="ru-RU" dirty="0" smtClean="0">
                <a:solidFill>
                  <a:schemeClr val="tx1"/>
                </a:solidFill>
                <a:latin typeface="Times New Roman" panose="02020603050405020304" pitchFamily="18" charset="0"/>
                <a:cs typeface="Times New Roman" panose="02020603050405020304" pitchFamily="18" charset="0"/>
              </a:rPr>
              <a:t>./экзаменов</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90" name="Прямоугольник 89"/>
          <p:cNvSpPr/>
          <p:nvPr/>
        </p:nvSpPr>
        <p:spPr>
          <a:xfrm>
            <a:off x="1755292" y="2381608"/>
            <a:ext cx="2417960" cy="20103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solidFill>
                  <a:schemeClr val="tx1"/>
                </a:solidFill>
                <a:latin typeface="Times New Roman" panose="02020603050405020304" pitchFamily="18" charset="0"/>
                <a:cs typeface="Times New Roman" panose="02020603050405020304" pitchFamily="18" charset="0"/>
              </a:rPr>
              <a:t>2 </a:t>
            </a:r>
            <a:r>
              <a:rPr lang="ru-RU" dirty="0" err="1" smtClean="0">
                <a:solidFill>
                  <a:schemeClr val="tx1"/>
                </a:solidFill>
                <a:latin typeface="Times New Roman" panose="02020603050405020304" pitchFamily="18" charset="0"/>
                <a:cs typeface="Times New Roman" panose="02020603050405020304" pitchFamily="18" charset="0"/>
              </a:rPr>
              <a:t>дн</a:t>
            </a:r>
            <a:r>
              <a:rPr lang="ru-RU" dirty="0" smtClean="0">
                <a:solidFill>
                  <a:schemeClr val="tx1"/>
                </a:solidFill>
                <a:latin typeface="Times New Roman" panose="02020603050405020304" pitchFamily="18" charset="0"/>
                <a:cs typeface="Times New Roman" panose="02020603050405020304" pitchFamily="18" charset="0"/>
              </a:rPr>
              <a:t>./экзаменов</a:t>
            </a:r>
            <a:endParaRPr lang="ru-RU"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093788" y="349250"/>
            <a:ext cx="10560050" cy="671513"/>
          </a:xfrm>
          <a:prstGeom prst="rect">
            <a:avLst/>
          </a:prstGeom>
          <a:noFill/>
          <a:ln w="9525">
            <a:noFill/>
            <a:miter lim="800000"/>
            <a:headEnd/>
            <a:tailEnd/>
          </a:ln>
          <a:effectLst/>
        </p:spPr>
        <p:txBody>
          <a:bodyPr anchor="ctr"/>
          <a:lstStyle/>
          <a:p>
            <a:pPr algn="ctr" eaLnBrk="1" hangingPunct="1">
              <a:defRPr/>
            </a:pPr>
            <a:r>
              <a:rPr lang="ru-RU" sz="2000" b="1" dirty="0" smtClean="0">
                <a:solidFill>
                  <a:srgbClr val="CCAF0A">
                    <a:lumMod val="75000"/>
                  </a:srgbClr>
                </a:solidFill>
                <a:latin typeface="Times New Roman" pitchFamily="18" charset="0"/>
                <a:cs typeface="Times New Roman" pitchFamily="18" charset="0"/>
              </a:rPr>
              <a:t>ИНФОРМАЦИОННАЯ ПОДДЕРЖКА</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27654" name="Номер слайда 1"/>
          <p:cNvSpPr>
            <a:spLocks noGrp="1"/>
          </p:cNvSpPr>
          <p:nvPr>
            <p:ph type="sldNum" sz="quarter" idx="12"/>
          </p:nvPr>
        </p:nvSpPr>
        <p:spPr>
          <a:xfrm>
            <a:off x="11552238" y="6337300"/>
            <a:ext cx="401076"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14</a:t>
            </a:r>
          </a:p>
        </p:txBody>
      </p:sp>
      <p:sp>
        <p:nvSpPr>
          <p:cNvPr id="27655"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27656"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Прямоугольник 9"/>
          <p:cNvSpPr/>
          <p:nvPr/>
        </p:nvSpPr>
        <p:spPr>
          <a:xfrm>
            <a:off x="1438275" y="1301455"/>
            <a:ext cx="4657725" cy="542925"/>
          </a:xfrm>
          <a:prstGeom prst="rect">
            <a:avLst/>
          </a:prstGeom>
          <a:solidFill>
            <a:schemeClr val="accent6">
              <a:lumMod val="40000"/>
              <a:lumOff val="60000"/>
              <a:alpha val="31000"/>
            </a:schemeClr>
          </a:solidFill>
          <a:ln>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spcBef>
                <a:spcPts val="0"/>
              </a:spcBef>
              <a:spcAft>
                <a:spcPts val="0"/>
              </a:spcAft>
              <a:defRPr/>
            </a:pPr>
            <a:endParaRPr lang="ru-RU" altLang="ru-RU" sz="1600" b="1" dirty="0">
              <a:latin typeface="Times New Roman" panose="02020603050405020304" pitchFamily="18" charset="0"/>
              <a:ea typeface="Verdana" pitchFamily="34" charset="0"/>
              <a:cs typeface="Times New Roman" panose="02020603050405020304" pitchFamily="18" charset="0"/>
            </a:endParaRPr>
          </a:p>
          <a:p>
            <a:pPr algn="ctr" eaLnBrk="1" fontAlgn="auto" hangingPunct="1">
              <a:spcBef>
                <a:spcPts val="0"/>
              </a:spcBef>
              <a:spcAft>
                <a:spcPts val="0"/>
              </a:spcAft>
              <a:defRPr/>
            </a:pPr>
            <a:r>
              <a:rPr lang="ru-RU" altLang="ru-RU" sz="1600" b="1" dirty="0">
                <a:latin typeface="Times New Roman" panose="02020603050405020304" pitchFamily="18" charset="0"/>
                <a:ea typeface="Verdana" pitchFamily="34" charset="0"/>
                <a:cs typeface="Times New Roman" panose="02020603050405020304" pitchFamily="18" charset="0"/>
              </a:rPr>
              <a:t>Информационная поддержка в ходе проведения ЕГЭ:</a:t>
            </a:r>
          </a:p>
          <a:p>
            <a:pPr algn="ctr" eaLnBrk="1" fontAlgn="auto" hangingPunct="1">
              <a:spcBef>
                <a:spcPts val="0"/>
              </a:spcBef>
              <a:spcAft>
                <a:spcPts val="0"/>
              </a:spcAft>
              <a:defRPr/>
            </a:pPr>
            <a:endParaRPr lang="ru-RU" altLang="ru-RU" sz="1600" b="1" dirty="0">
              <a:latin typeface="Times New Roman" panose="02020603050405020304" pitchFamily="18" charset="0"/>
              <a:ea typeface="Verdana" pitchFamily="34" charset="0"/>
              <a:cs typeface="Times New Roman" panose="02020603050405020304" pitchFamily="18" charset="0"/>
            </a:endParaRPr>
          </a:p>
        </p:txBody>
      </p:sp>
      <p:sp>
        <p:nvSpPr>
          <p:cNvPr id="11" name="Прямоугольник 10"/>
          <p:cNvSpPr/>
          <p:nvPr/>
        </p:nvSpPr>
        <p:spPr>
          <a:xfrm>
            <a:off x="1438275" y="1844380"/>
            <a:ext cx="4657725" cy="1200445"/>
          </a:xfrm>
          <a:prstGeom prst="rect">
            <a:avLst/>
          </a:prstGeom>
          <a:solidFill>
            <a:schemeClr val="accent6">
              <a:lumMod val="40000"/>
              <a:lumOff val="6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fontAlgn="auto">
              <a:spcBef>
                <a:spcPts val="0"/>
              </a:spcBef>
              <a:spcAft>
                <a:spcPts val="0"/>
              </a:spcAft>
              <a:buFont typeface="Wingdings" panose="05000000000000000000" pitchFamily="2" charset="2"/>
              <a:buChar char="§"/>
              <a:defRPr/>
            </a:pPr>
            <a:r>
              <a:rPr lang="ru-RU" dirty="0">
                <a:latin typeface="Times New Roman" panose="02020603050405020304" pitchFamily="18" charset="0"/>
                <a:cs typeface="Times New Roman" panose="02020603050405020304" pitchFamily="18" charset="0"/>
              </a:rPr>
              <a:t>Выпуск информационных новостных сюжетов на региональных каналах </a:t>
            </a:r>
            <a:r>
              <a:rPr lang="ru-RU" dirty="0" smtClean="0">
                <a:latin typeface="Times New Roman" panose="02020603050405020304" pitchFamily="18" charset="0"/>
                <a:cs typeface="Times New Roman" panose="02020603050405020304" pitchFamily="18" charset="0"/>
              </a:rPr>
              <a:t>телевидения (24 видеосюжета)</a:t>
            </a:r>
          </a:p>
          <a:p>
            <a:pPr marL="0" fontAlgn="auto">
              <a:spcBef>
                <a:spcPts val="0"/>
              </a:spcBef>
              <a:spcAft>
                <a:spcPts val="0"/>
              </a:spcAft>
              <a:buFont typeface="Wingdings" panose="05000000000000000000" pitchFamily="2" charset="2"/>
              <a:buChar char="§"/>
              <a:defRPr/>
            </a:pPr>
            <a:r>
              <a:rPr lang="ru-RU" dirty="0" smtClean="0">
                <a:latin typeface="Times New Roman" panose="02020603050405020304" pitchFamily="18" charset="0"/>
                <a:cs typeface="Times New Roman" panose="02020603050405020304" pitchFamily="18" charset="0"/>
              </a:rPr>
              <a:t>Выпуск </a:t>
            </a:r>
            <a:r>
              <a:rPr lang="ru-RU" dirty="0" err="1" smtClean="0">
                <a:latin typeface="Times New Roman" panose="02020603050405020304" pitchFamily="18" charset="0"/>
                <a:cs typeface="Times New Roman" panose="02020603050405020304" pitchFamily="18" charset="0"/>
              </a:rPr>
              <a:t>радиосюжета</a:t>
            </a:r>
            <a:r>
              <a:rPr lang="ru-RU" dirty="0" smtClean="0">
                <a:latin typeface="Times New Roman" panose="02020603050405020304" pitchFamily="18" charset="0"/>
                <a:cs typeface="Times New Roman" panose="02020603050405020304" pitchFamily="18" charset="0"/>
              </a:rPr>
              <a:t> - 1</a:t>
            </a:r>
            <a:endParaRPr lang="ru-RU" dirty="0">
              <a:latin typeface="Times New Roman" panose="02020603050405020304" pitchFamily="18" charset="0"/>
              <a:cs typeface="Times New Roman" panose="02020603050405020304" pitchFamily="18" charset="0"/>
            </a:endParaRPr>
          </a:p>
          <a:p>
            <a:pPr marL="0" fontAlgn="auto">
              <a:spcBef>
                <a:spcPts val="0"/>
              </a:spcBef>
              <a:spcAft>
                <a:spcPts val="0"/>
              </a:spcAft>
              <a:buFont typeface="Wingdings" panose="05000000000000000000" pitchFamily="2" charset="2"/>
              <a:buChar char="§"/>
              <a:defRPr/>
            </a:pPr>
            <a:r>
              <a:rPr lang="ru-RU" dirty="0">
                <a:latin typeface="Times New Roman" panose="02020603050405020304" pitchFamily="18" charset="0"/>
                <a:cs typeface="Times New Roman" panose="02020603050405020304" pitchFamily="18" charset="0"/>
              </a:rPr>
              <a:t>Опубликование статей в региональных </a:t>
            </a:r>
            <a:r>
              <a:rPr lang="ru-RU" dirty="0" smtClean="0">
                <a:latin typeface="Times New Roman" panose="02020603050405020304" pitchFamily="18" charset="0"/>
                <a:cs typeface="Times New Roman" panose="02020603050405020304" pitchFamily="18" charset="0"/>
              </a:rPr>
              <a:t>и муниципальных печатных (7) и электронных (43) СМИ </a:t>
            </a:r>
            <a:endParaRPr lang="ru-RU" dirty="0">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1438275" y="3141663"/>
            <a:ext cx="4657725" cy="542925"/>
          </a:xfrm>
          <a:prstGeom prst="rect">
            <a:avLst/>
          </a:prstGeom>
          <a:solidFill>
            <a:schemeClr val="accent6">
              <a:lumMod val="40000"/>
              <a:lumOff val="60000"/>
              <a:alpha val="31000"/>
            </a:schemeClr>
          </a:solidFill>
          <a:ln>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ltLang="ru-RU" sz="1600" b="1" dirty="0">
              <a:solidFill>
                <a:schemeClr val="tx1"/>
              </a:solidFill>
              <a:latin typeface="Times New Roman" pitchFamily="18" charset="0"/>
              <a:ea typeface="Verdana" pitchFamily="34" charset="0"/>
              <a:cs typeface="Times New Roman" pitchFamily="18" charset="0"/>
            </a:endParaRPr>
          </a:p>
          <a:p>
            <a:pPr algn="ctr">
              <a:defRPr/>
            </a:pPr>
            <a:r>
              <a:rPr lang="ru-RU" sz="1600" b="1" dirty="0">
                <a:solidFill>
                  <a:schemeClr val="tx1"/>
                </a:solidFill>
                <a:latin typeface="Times New Roman" pitchFamily="18" charset="0"/>
                <a:ea typeface="Verdana" pitchFamily="34" charset="0"/>
                <a:cs typeface="Times New Roman" pitchFamily="18" charset="0"/>
              </a:rPr>
              <a:t>Акции и мероприятия:</a:t>
            </a:r>
          </a:p>
          <a:p>
            <a:pPr algn="ctr" eaLnBrk="1" hangingPunct="1">
              <a:defRPr/>
            </a:pPr>
            <a:endParaRPr lang="ru-RU" altLang="ru-RU" sz="1600" b="1" dirty="0">
              <a:solidFill>
                <a:schemeClr val="tx1"/>
              </a:solidFill>
              <a:latin typeface="Times New Roman" pitchFamily="18" charset="0"/>
              <a:ea typeface="Verdana" pitchFamily="34" charset="0"/>
              <a:cs typeface="Times New Roman" pitchFamily="18" charset="0"/>
            </a:endParaRPr>
          </a:p>
        </p:txBody>
      </p:sp>
      <p:sp>
        <p:nvSpPr>
          <p:cNvPr id="14" name="Прямоугольник 13"/>
          <p:cNvSpPr/>
          <p:nvPr/>
        </p:nvSpPr>
        <p:spPr>
          <a:xfrm>
            <a:off x="1438275" y="3678238"/>
            <a:ext cx="4665663" cy="1584325"/>
          </a:xfrm>
          <a:prstGeom prst="rect">
            <a:avLst/>
          </a:prstGeom>
          <a:solidFill>
            <a:schemeClr val="accent6">
              <a:lumMod val="40000"/>
              <a:lumOff val="6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85750" indent="-285750" fontAlgn="auto">
              <a:spcBef>
                <a:spcPts val="0"/>
              </a:spcBef>
              <a:spcAft>
                <a:spcPts val="0"/>
              </a:spcAft>
              <a:buFont typeface="Wingdings" panose="05000000000000000000" pitchFamily="2" charset="2"/>
              <a:buChar char="§"/>
              <a:defRPr/>
            </a:pPr>
            <a:r>
              <a:rPr lang="ru-RU" dirty="0" smtClean="0">
                <a:latin typeface="Times New Roman" panose="02020603050405020304" pitchFamily="18" charset="0"/>
                <a:cs typeface="Times New Roman" panose="02020603050405020304" pitchFamily="18" charset="0"/>
              </a:rPr>
              <a:t>ЕГЭ </a:t>
            </a:r>
            <a:r>
              <a:rPr lang="ru-RU" dirty="0">
                <a:latin typeface="Times New Roman" panose="02020603050405020304" pitchFamily="18" charset="0"/>
                <a:cs typeface="Times New Roman" panose="02020603050405020304" pitchFamily="18" charset="0"/>
              </a:rPr>
              <a:t>по русскому языку </a:t>
            </a:r>
            <a:r>
              <a:rPr lang="ru-RU" dirty="0" smtClean="0">
                <a:latin typeface="Times New Roman" panose="02020603050405020304" pitchFamily="18" charset="0"/>
                <a:cs typeface="Times New Roman" panose="02020603050405020304" pitchFamily="18" charset="0"/>
              </a:rPr>
              <a:t>для родителей и  </a:t>
            </a:r>
            <a:r>
              <a:rPr lang="ru-RU" dirty="0">
                <a:latin typeface="Times New Roman" panose="02020603050405020304" pitchFamily="18" charset="0"/>
                <a:cs typeface="Times New Roman" panose="02020603050405020304" pitchFamily="18" charset="0"/>
              </a:rPr>
              <a:t>представителей СМИ Тверской области</a:t>
            </a:r>
          </a:p>
          <a:p>
            <a:pPr marL="285750" indent="-285750" fontAlgn="auto">
              <a:spcBef>
                <a:spcPts val="0"/>
              </a:spcBef>
              <a:spcAft>
                <a:spcPts val="0"/>
              </a:spcAft>
              <a:buFont typeface="Wingdings" panose="05000000000000000000" pitchFamily="2" charset="2"/>
              <a:buChar char="§"/>
              <a:defRPr/>
            </a:pPr>
            <a:r>
              <a:rPr lang="ru-RU" dirty="0">
                <a:latin typeface="Times New Roman" panose="02020603050405020304" pitchFamily="18" charset="0"/>
                <a:cs typeface="Times New Roman" panose="02020603050405020304" pitchFamily="18" charset="0"/>
              </a:rPr>
              <a:t>Участие во Всероссийской акции «100 баллов для победы»</a:t>
            </a:r>
          </a:p>
          <a:p>
            <a:pPr marL="285750" indent="-285750" fontAlgn="auto">
              <a:spcBef>
                <a:spcPts val="0"/>
              </a:spcBef>
              <a:spcAft>
                <a:spcPts val="0"/>
              </a:spcAft>
              <a:buFont typeface="Wingdings" panose="05000000000000000000" pitchFamily="2" charset="2"/>
              <a:buChar char="§"/>
              <a:defRPr/>
            </a:pPr>
            <a:r>
              <a:rPr lang="ru-RU" dirty="0">
                <a:latin typeface="Times New Roman" panose="02020603050405020304" pitchFamily="18" charset="0"/>
                <a:cs typeface="Times New Roman" panose="02020603050405020304" pitchFamily="18" charset="0"/>
              </a:rPr>
              <a:t>Брифинг с представителями региональных СМИ, посвященный подготовке к проведению ЕГЭ на территории Тверской области в </a:t>
            </a:r>
            <a:r>
              <a:rPr lang="ru-RU" dirty="0" smtClean="0">
                <a:latin typeface="Times New Roman" panose="02020603050405020304" pitchFamily="18" charset="0"/>
                <a:cs typeface="Times New Roman" panose="02020603050405020304" pitchFamily="18" charset="0"/>
              </a:rPr>
              <a:t>2019 </a:t>
            </a:r>
            <a:r>
              <a:rPr lang="ru-RU" dirty="0">
                <a:latin typeface="Times New Roman" panose="02020603050405020304" pitchFamily="18" charset="0"/>
                <a:cs typeface="Times New Roman" panose="02020603050405020304" pitchFamily="18" charset="0"/>
              </a:rPr>
              <a:t>году</a:t>
            </a:r>
          </a:p>
        </p:txBody>
      </p:sp>
      <p:sp>
        <p:nvSpPr>
          <p:cNvPr id="15" name="Прямоугольник 14"/>
          <p:cNvSpPr/>
          <p:nvPr/>
        </p:nvSpPr>
        <p:spPr>
          <a:xfrm>
            <a:off x="7377113" y="1382713"/>
            <a:ext cx="4038600" cy="1046162"/>
          </a:xfrm>
          <a:prstGeom prst="rect">
            <a:avLst/>
          </a:prstGeom>
          <a:solidFill>
            <a:schemeClr val="accent6">
              <a:lumMod val="60000"/>
              <a:lumOff val="40000"/>
              <a:alpha val="31000"/>
            </a:schemeClr>
          </a:solidFill>
          <a:ln>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spcBef>
                <a:spcPts val="0"/>
              </a:spcBef>
              <a:spcAft>
                <a:spcPts val="0"/>
              </a:spcAft>
              <a:defRPr/>
            </a:pPr>
            <a:endParaRPr lang="ru-RU" altLang="ru-RU" sz="1600" b="1" dirty="0">
              <a:latin typeface="Times New Roman" panose="02020603050405020304" pitchFamily="18" charset="0"/>
              <a:ea typeface="Verdana" pitchFamily="34" charset="0"/>
              <a:cs typeface="Times New Roman" panose="02020603050405020304" pitchFamily="18" charset="0"/>
            </a:endParaRPr>
          </a:p>
          <a:p>
            <a:pPr algn="ctr" eaLnBrk="1" fontAlgn="auto" hangingPunct="1">
              <a:spcBef>
                <a:spcPts val="0"/>
              </a:spcBef>
              <a:spcAft>
                <a:spcPts val="0"/>
              </a:spcAft>
              <a:defRPr/>
            </a:pPr>
            <a:r>
              <a:rPr lang="ru-RU" altLang="ru-RU" sz="1600" b="1" dirty="0">
                <a:latin typeface="Times New Roman" panose="02020603050405020304" pitchFamily="18" charset="0"/>
                <a:ea typeface="Verdana" pitchFamily="34" charset="0"/>
                <a:cs typeface="Times New Roman" panose="02020603050405020304" pitchFamily="18" charset="0"/>
              </a:rPr>
              <a:t>Работа с официальным сайтом Министерства образования </a:t>
            </a:r>
          </a:p>
          <a:p>
            <a:pPr algn="ctr" eaLnBrk="1" fontAlgn="auto" hangingPunct="1">
              <a:spcBef>
                <a:spcPts val="0"/>
              </a:spcBef>
              <a:spcAft>
                <a:spcPts val="0"/>
              </a:spcAft>
              <a:defRPr/>
            </a:pPr>
            <a:r>
              <a:rPr lang="ru-RU" altLang="ru-RU" sz="1600" b="1" dirty="0">
                <a:latin typeface="Times New Roman" panose="02020603050405020304" pitchFamily="18" charset="0"/>
                <a:ea typeface="Verdana" pitchFamily="34" charset="0"/>
                <a:cs typeface="Times New Roman" panose="02020603050405020304" pitchFamily="18" charset="0"/>
              </a:rPr>
              <a:t>Тверской области:</a:t>
            </a:r>
          </a:p>
          <a:p>
            <a:pPr algn="ctr" eaLnBrk="1" fontAlgn="auto" hangingPunct="1">
              <a:spcBef>
                <a:spcPts val="0"/>
              </a:spcBef>
              <a:spcAft>
                <a:spcPts val="0"/>
              </a:spcAft>
              <a:defRPr/>
            </a:pPr>
            <a:endParaRPr lang="ru-RU" altLang="ru-RU" sz="1600" b="1" dirty="0">
              <a:latin typeface="Times New Roman" panose="02020603050405020304" pitchFamily="18" charset="0"/>
              <a:ea typeface="Verdana" pitchFamily="34" charset="0"/>
              <a:cs typeface="Times New Roman" panose="02020603050405020304" pitchFamily="18" charset="0"/>
            </a:endParaRPr>
          </a:p>
        </p:txBody>
      </p:sp>
      <p:sp>
        <p:nvSpPr>
          <p:cNvPr id="16" name="Прямоугольник 15"/>
          <p:cNvSpPr/>
          <p:nvPr/>
        </p:nvSpPr>
        <p:spPr>
          <a:xfrm>
            <a:off x="7385050" y="2447925"/>
            <a:ext cx="4038600" cy="496888"/>
          </a:xfrm>
          <a:prstGeom prst="rect">
            <a:avLst/>
          </a:prstGeom>
          <a:solidFill>
            <a:schemeClr val="accent6">
              <a:lumMod val="40000"/>
              <a:lumOff val="6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85750" indent="-285750" eaLnBrk="1" fontAlgn="auto" hangingPunct="1">
              <a:spcBef>
                <a:spcPts val="0"/>
              </a:spcBef>
              <a:spcAft>
                <a:spcPts val="0"/>
              </a:spcAft>
              <a:buFont typeface="Wingdings" panose="05000000000000000000" pitchFamily="2" charset="2"/>
              <a:buChar char="§"/>
              <a:defRPr/>
            </a:pPr>
            <a:r>
              <a:rPr lang="ru-RU" altLang="ru-RU" dirty="0">
                <a:latin typeface="Times New Roman" panose="02020603050405020304" pitchFamily="18" charset="0"/>
                <a:ea typeface="Verdana" pitchFamily="34" charset="0"/>
                <a:cs typeface="Times New Roman" panose="02020603050405020304" pitchFamily="18" charset="0"/>
              </a:rPr>
              <a:t>Опубликование информационных материалов</a:t>
            </a:r>
          </a:p>
        </p:txBody>
      </p:sp>
      <p:pic>
        <p:nvPicPr>
          <p:cNvPr id="17" name="Picture 2" descr="C:\Users\Depobraz-uch\Desktop\7.jpg"/>
          <p:cNvPicPr>
            <a:picLocks noChangeAspect="1" noChangeArrowheads="1"/>
          </p:cNvPicPr>
          <p:nvPr/>
        </p:nvPicPr>
        <p:blipFill>
          <a:blip r:embed="rId4"/>
          <a:srcRect/>
          <a:stretch>
            <a:fillRect/>
          </a:stretch>
        </p:blipFill>
        <p:spPr bwMode="auto">
          <a:xfrm rot="21108809">
            <a:off x="6908800" y="3008313"/>
            <a:ext cx="2982913" cy="19970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Lst>
        </p:spPr>
      </p:pic>
      <p:pic>
        <p:nvPicPr>
          <p:cNvPr id="18" name="Picture 3" descr="C:\Users\Depobraz-uch\Desktop\8.jpg"/>
          <p:cNvPicPr>
            <a:picLocks noChangeAspect="1" noChangeArrowheads="1"/>
          </p:cNvPicPr>
          <p:nvPr/>
        </p:nvPicPr>
        <p:blipFill>
          <a:blip r:embed="rId5"/>
          <a:srcRect/>
          <a:stretch>
            <a:fillRect/>
          </a:stretch>
        </p:blipFill>
        <p:spPr bwMode="auto">
          <a:xfrm rot="357418">
            <a:off x="9213850" y="3168650"/>
            <a:ext cx="2476500" cy="18923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Lst>
        </p:spPr>
      </p:pic>
      <p:grpSp>
        <p:nvGrpSpPr>
          <p:cNvPr id="27665" name="Группа 2"/>
          <p:cNvGrpSpPr>
            <a:grpSpLocks/>
          </p:cNvGrpSpPr>
          <p:nvPr/>
        </p:nvGrpSpPr>
        <p:grpSpPr bwMode="auto">
          <a:xfrm>
            <a:off x="1438275" y="5421313"/>
            <a:ext cx="2151063" cy="1282700"/>
            <a:chOff x="169863" y="3959225"/>
            <a:chExt cx="4540250" cy="2709863"/>
          </a:xfrm>
        </p:grpSpPr>
        <p:pic>
          <p:nvPicPr>
            <p:cNvPr id="27669" name="Picture 21" descr="C:\Users\Depobraz-uch\Desktop\сми лого\радио КП.jpg"/>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2627313" y="4681538"/>
              <a:ext cx="1041400" cy="1001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0" name="Picture 15" descr="C:\Users\Depobraz-uch\Desktop\сми лого\гтрк.jpg"/>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169863" y="4043363"/>
              <a:ext cx="1487487"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1" name="Picture 16" descr="C:\Users\Depobraz-uch\Desktop\сми лого\tnt.jpg"/>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1997075" y="4024313"/>
              <a:ext cx="1206500" cy="6080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2" name="Picture 17" descr="C:\Users\Depobraz-uch\Desktop\сми лого\ren_tv.jpg"/>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3451225" y="3959225"/>
              <a:ext cx="1120775" cy="815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3" name="Picture 18" descr="C:\Users\Depobraz-uch\Desktop\сми лого\АБ.jpg"/>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2249488" y="5581650"/>
              <a:ext cx="1419225"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4" name="Picture 20" descr="C:\Users\Depobraz-uch\Desktop\сми лого\КП.jpg"/>
            <p:cNvPicPr>
              <a:picLocks noChangeAspect="1" noChangeArrowheads="1"/>
            </p:cNvPicPr>
            <p:nvPr/>
          </p:nvPicPr>
          <p:blipFill>
            <a:blip r:embed="rId11">
              <a:extLst>
                <a:ext uri="{28A0092B-C50C-407E-A947-70E740481C1C}">
                  <a14:useLocalDpi xmlns:a14="http://schemas.microsoft.com/office/drawing/2010/main" xmlns="" val="0"/>
                </a:ext>
              </a:extLst>
            </a:blip>
            <a:srcRect/>
            <a:stretch>
              <a:fillRect/>
            </a:stretch>
          </p:blipFill>
          <p:spPr bwMode="auto">
            <a:xfrm>
              <a:off x="263525" y="5557838"/>
              <a:ext cx="2001838" cy="444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5" name="Picture 22" descr="C:\Users\Depobraz-uch\Desktop\сми лого\радиопилот.jpg"/>
            <p:cNvPicPr>
              <a:picLocks noChangeAspect="1" noChangeArrowheads="1"/>
            </p:cNvPicPr>
            <p:nvPr/>
          </p:nvPicPr>
          <p:blipFill>
            <a:blip r:embed="rId12">
              <a:extLst>
                <a:ext uri="{28A0092B-C50C-407E-A947-70E740481C1C}">
                  <a14:useLocalDpi xmlns:a14="http://schemas.microsoft.com/office/drawing/2010/main" xmlns="" val="0"/>
                </a:ext>
              </a:extLst>
            </a:blip>
            <a:srcRect/>
            <a:stretch>
              <a:fillRect/>
            </a:stretch>
          </p:blipFill>
          <p:spPr bwMode="auto">
            <a:xfrm>
              <a:off x="3668713" y="5046663"/>
              <a:ext cx="83185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6" name="Picture 23" descr="C:\Users\Depobraz-uch\Desktop\сми лого\ТВ.jpg"/>
            <p:cNvPicPr>
              <a:picLocks noChangeAspect="1" noChangeArrowheads="1"/>
            </p:cNvPicPr>
            <p:nvPr/>
          </p:nvPicPr>
          <p:blipFill>
            <a:blip r:embed="rId13">
              <a:extLst>
                <a:ext uri="{28A0092B-C50C-407E-A947-70E740481C1C}">
                  <a14:useLocalDpi xmlns:a14="http://schemas.microsoft.com/office/drawing/2010/main" xmlns="" val="0"/>
                </a:ext>
              </a:extLst>
            </a:blip>
            <a:srcRect/>
            <a:stretch>
              <a:fillRect/>
            </a:stretch>
          </p:blipFill>
          <p:spPr bwMode="auto">
            <a:xfrm>
              <a:off x="250825" y="5119688"/>
              <a:ext cx="201453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7" name="Picture 24" descr="C:\Users\Depobraz-uch\Desktop\сми лого\твериград.jpg"/>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3132138" y="6092825"/>
              <a:ext cx="1577975" cy="515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8" name="Picture 25" descr="C:\Users\Depobraz-uch\Desktop\сми лого\ТЖ.jpg"/>
            <p:cNvPicPr>
              <a:picLocks noChangeAspect="1" noChangeArrowheads="1"/>
            </p:cNvPicPr>
            <p:nvPr/>
          </p:nvPicPr>
          <p:blipFill>
            <a:blip r:embed="rId15">
              <a:extLst>
                <a:ext uri="{28A0092B-C50C-407E-A947-70E740481C1C}">
                  <a14:useLocalDpi xmlns:a14="http://schemas.microsoft.com/office/drawing/2010/main" xmlns="" val="0"/>
                </a:ext>
              </a:extLst>
            </a:blip>
            <a:srcRect/>
            <a:stretch>
              <a:fillRect/>
            </a:stretch>
          </p:blipFill>
          <p:spPr bwMode="auto">
            <a:xfrm>
              <a:off x="179388" y="4675188"/>
              <a:ext cx="250825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79" name="Picture 26" descr="C:\Users\Depobraz-uch\Desktop\сми лого\тиа.jpg"/>
            <p:cNvPicPr>
              <a:picLocks noChangeAspect="1" noChangeArrowheads="1"/>
            </p:cNvPicPr>
            <p:nvPr/>
          </p:nvPicPr>
          <p:blipFill>
            <a:blip r:embed="rId16">
              <a:extLst>
                <a:ext uri="{28A0092B-C50C-407E-A947-70E740481C1C}">
                  <a14:useLocalDpi xmlns:a14="http://schemas.microsoft.com/office/drawing/2010/main" xmlns="" val="0"/>
                </a:ext>
              </a:extLst>
            </a:blip>
            <a:srcRect/>
            <a:stretch>
              <a:fillRect/>
            </a:stretch>
          </p:blipFill>
          <p:spPr bwMode="auto">
            <a:xfrm>
              <a:off x="2235200" y="6167438"/>
              <a:ext cx="942975"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80" name="Picture 24" descr="C:\Users\Depobraz-uch\Desktop\сми лого\аиф1.jpg"/>
            <p:cNvPicPr>
              <a:picLocks noChangeAspect="1" noChangeArrowheads="1"/>
            </p:cNvPicPr>
            <p:nvPr/>
          </p:nvPicPr>
          <p:blipFill>
            <a:blip r:embed="rId17">
              <a:extLst>
                <a:ext uri="{28A0092B-C50C-407E-A947-70E740481C1C}">
                  <a14:useLocalDpi xmlns:a14="http://schemas.microsoft.com/office/drawing/2010/main" xmlns="" val="0"/>
                </a:ext>
              </a:extLst>
            </a:blip>
            <a:srcRect/>
            <a:stretch>
              <a:fillRect/>
            </a:stretch>
          </p:blipFill>
          <p:spPr bwMode="auto">
            <a:xfrm>
              <a:off x="309563" y="6092825"/>
              <a:ext cx="1741487"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33" name="TextBox 32"/>
          <p:cNvSpPr txBox="1"/>
          <p:nvPr/>
        </p:nvSpPr>
        <p:spPr>
          <a:xfrm>
            <a:off x="3679825" y="5434013"/>
            <a:ext cx="3459163" cy="954087"/>
          </a:xfrm>
          <a:prstGeom prst="rect">
            <a:avLst/>
          </a:prstGeom>
          <a:solidFill>
            <a:schemeClr val="accent6">
              <a:lumMod val="40000"/>
              <a:lumOff val="60000"/>
            </a:schemeClr>
          </a:solidFill>
          <a:effectLst>
            <a:outerShdw blurRad="50800" dist="38100" dir="2700000" algn="tl" rotWithShape="0">
              <a:prstClr val="black">
                <a:alpha val="40000"/>
              </a:prstClr>
            </a:outerShdw>
          </a:effectLst>
        </p:spPr>
        <p:txBody>
          <a:bodyPr>
            <a:spAutoFit/>
          </a:bodyPr>
          <a:lstStyle/>
          <a:p>
            <a:pPr algn="ctr" eaLnBrk="1" fontAlgn="auto" hangingPunct="1">
              <a:spcBef>
                <a:spcPts val="0"/>
              </a:spcBef>
              <a:spcAft>
                <a:spcPts val="0"/>
              </a:spcAft>
              <a:defRPr/>
            </a:pPr>
            <a:r>
              <a:rPr lang="ru-RU" b="1" dirty="0">
                <a:solidFill>
                  <a:srgbClr val="C00000"/>
                </a:solidFill>
                <a:latin typeface="Times New Roman" panose="02020603050405020304" pitchFamily="18" charset="0"/>
                <a:cs typeface="Times New Roman" panose="02020603050405020304" pitchFamily="18" charset="0"/>
              </a:rPr>
              <a:t>Обратная связь </a:t>
            </a:r>
          </a:p>
          <a:p>
            <a:pPr algn="ctr" eaLnBrk="1" fontAlgn="auto" hangingPunct="1">
              <a:spcBef>
                <a:spcPts val="0"/>
              </a:spcBef>
              <a:spcAft>
                <a:spcPts val="0"/>
              </a:spcAft>
              <a:defRPr/>
            </a:pPr>
            <a:r>
              <a:rPr lang="ru-RU" b="1" dirty="0">
                <a:latin typeface="Times New Roman" panose="02020603050405020304" pitchFamily="18" charset="0"/>
                <a:cs typeface="Times New Roman" panose="02020603050405020304" pitchFamily="18" charset="0"/>
              </a:rPr>
              <a:t>телефоны «горячей линии» </a:t>
            </a:r>
            <a:endParaRPr lang="ru-RU" b="1" dirty="0">
              <a:solidFill>
                <a:srgbClr val="2E3192"/>
              </a:solidFill>
              <a:latin typeface="Times New Roman" panose="02020603050405020304" pitchFamily="18" charset="0"/>
              <a:cs typeface="Times New Roman" panose="02020603050405020304" pitchFamily="18" charset="0"/>
            </a:endParaRPr>
          </a:p>
          <a:p>
            <a:pPr algn="ctr" eaLnBrk="1" fontAlgn="auto" hangingPunct="1">
              <a:spcBef>
                <a:spcPts val="0"/>
              </a:spcBef>
              <a:spcAft>
                <a:spcPts val="0"/>
              </a:spcAft>
              <a:defRPr/>
            </a:pPr>
            <a:r>
              <a:rPr lang="ru-RU" b="1" dirty="0">
                <a:solidFill>
                  <a:srgbClr val="2E3192"/>
                </a:solidFill>
                <a:latin typeface="Times New Roman" panose="02020603050405020304" pitchFamily="18" charset="0"/>
                <a:cs typeface="Times New Roman" panose="02020603050405020304" pitchFamily="18" charset="0"/>
              </a:rPr>
              <a:t>8 (4822) 32-06-19</a:t>
            </a:r>
            <a:endParaRPr lang="en-US" b="1" dirty="0">
              <a:solidFill>
                <a:srgbClr val="2E3192"/>
              </a:solidFill>
              <a:latin typeface="Times New Roman" panose="02020603050405020304" pitchFamily="18" charset="0"/>
              <a:cs typeface="Times New Roman" panose="02020603050405020304" pitchFamily="18" charset="0"/>
            </a:endParaRPr>
          </a:p>
          <a:p>
            <a:pPr algn="ctr" eaLnBrk="1" fontAlgn="auto" hangingPunct="1">
              <a:spcBef>
                <a:spcPts val="0"/>
              </a:spcBef>
              <a:spcAft>
                <a:spcPts val="0"/>
              </a:spcAft>
              <a:defRPr/>
            </a:pPr>
            <a:r>
              <a:rPr lang="ru-RU" b="1" dirty="0">
                <a:solidFill>
                  <a:srgbClr val="2E3192"/>
                </a:solidFill>
                <a:latin typeface="Times New Roman" panose="02020603050405020304" pitchFamily="18" charset="0"/>
                <a:cs typeface="Times New Roman" panose="02020603050405020304" pitchFamily="18" charset="0"/>
              </a:rPr>
              <a:t>8 (4822) 32-89-28</a:t>
            </a:r>
          </a:p>
        </p:txBody>
      </p:sp>
      <p:sp>
        <p:nvSpPr>
          <p:cNvPr id="34" name="Прямоугольник 33"/>
          <p:cNvSpPr/>
          <p:nvPr/>
        </p:nvSpPr>
        <p:spPr>
          <a:xfrm>
            <a:off x="7488238" y="5448300"/>
            <a:ext cx="4038600" cy="522288"/>
          </a:xfrm>
          <a:prstGeom prst="rect">
            <a:avLst/>
          </a:prstGeom>
          <a:solidFill>
            <a:schemeClr val="accent6">
              <a:lumMod val="60000"/>
              <a:lumOff val="40000"/>
              <a:alpha val="31000"/>
            </a:schemeClr>
          </a:solidFill>
          <a:ln>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auto" hangingPunct="1">
              <a:spcBef>
                <a:spcPts val="0"/>
              </a:spcBef>
              <a:spcAft>
                <a:spcPts val="0"/>
              </a:spcAft>
              <a:defRPr/>
            </a:pPr>
            <a:endParaRPr lang="ru-RU" altLang="ru-RU" sz="1600" b="1" dirty="0">
              <a:latin typeface="Times New Roman" panose="02020603050405020304" pitchFamily="18" charset="0"/>
              <a:ea typeface="Verdana" pitchFamily="34" charset="0"/>
              <a:cs typeface="Times New Roman" panose="02020603050405020304" pitchFamily="18" charset="0"/>
            </a:endParaRPr>
          </a:p>
          <a:p>
            <a:pPr algn="ctr" eaLnBrk="1" fontAlgn="auto" hangingPunct="1">
              <a:spcBef>
                <a:spcPts val="0"/>
              </a:spcBef>
              <a:spcAft>
                <a:spcPts val="0"/>
              </a:spcAft>
              <a:defRPr/>
            </a:pPr>
            <a:r>
              <a:rPr lang="ru-RU" altLang="ru-RU" sz="1600" b="1" dirty="0" smtClean="0">
                <a:latin typeface="Times New Roman" panose="02020603050405020304" pitchFamily="18" charset="0"/>
                <a:ea typeface="Verdana" pitchFamily="34" charset="0"/>
                <a:cs typeface="Times New Roman" panose="02020603050405020304" pitchFamily="18" charset="0"/>
              </a:rPr>
              <a:t>Группа </a:t>
            </a:r>
            <a:r>
              <a:rPr lang="ru-RU" altLang="ru-RU" sz="1600" b="1" dirty="0" err="1" smtClean="0">
                <a:latin typeface="Times New Roman" panose="02020603050405020304" pitchFamily="18" charset="0"/>
                <a:ea typeface="Verdana" pitchFamily="34" charset="0"/>
                <a:cs typeface="Times New Roman" panose="02020603050405020304" pitchFamily="18" charset="0"/>
              </a:rPr>
              <a:t>Вконтакте</a:t>
            </a:r>
            <a:r>
              <a:rPr lang="ru-RU" altLang="ru-RU" sz="1600" b="1" dirty="0" smtClean="0">
                <a:latin typeface="Times New Roman" panose="02020603050405020304" pitchFamily="18" charset="0"/>
                <a:ea typeface="Verdana" pitchFamily="34" charset="0"/>
                <a:cs typeface="Times New Roman" panose="02020603050405020304" pitchFamily="18" charset="0"/>
              </a:rPr>
              <a:t> </a:t>
            </a:r>
          </a:p>
          <a:p>
            <a:pPr algn="ctr" eaLnBrk="1" fontAlgn="auto" hangingPunct="1">
              <a:spcBef>
                <a:spcPts val="0"/>
              </a:spcBef>
              <a:spcAft>
                <a:spcPts val="0"/>
              </a:spcAft>
              <a:defRPr/>
            </a:pPr>
            <a:r>
              <a:rPr lang="ru-RU" altLang="ru-RU" sz="1600" b="1" dirty="0" smtClean="0">
                <a:latin typeface="Times New Roman" panose="02020603050405020304" pitchFamily="18" charset="0"/>
                <a:ea typeface="Verdana" pitchFamily="34" charset="0"/>
                <a:cs typeface="Times New Roman" panose="02020603050405020304" pitchFamily="18" charset="0"/>
              </a:rPr>
              <a:t>«ЕГЭ в Тверской области»</a:t>
            </a:r>
            <a:endParaRPr lang="ru-RU" altLang="ru-RU" sz="1600" b="1" dirty="0">
              <a:latin typeface="Times New Roman" panose="02020603050405020304" pitchFamily="18" charset="0"/>
              <a:ea typeface="Verdana" pitchFamily="34" charset="0"/>
              <a:cs typeface="Times New Roman" panose="02020603050405020304" pitchFamily="18" charset="0"/>
            </a:endParaRPr>
          </a:p>
          <a:p>
            <a:pPr algn="ctr" eaLnBrk="1" fontAlgn="auto" hangingPunct="1">
              <a:spcBef>
                <a:spcPts val="0"/>
              </a:spcBef>
              <a:spcAft>
                <a:spcPts val="0"/>
              </a:spcAft>
              <a:defRPr/>
            </a:pPr>
            <a:endParaRPr lang="ru-RU" altLang="ru-RU" sz="1600" b="1" dirty="0">
              <a:latin typeface="Times New Roman" panose="02020603050405020304" pitchFamily="18" charset="0"/>
              <a:ea typeface="Verdana" pitchFamily="34" charset="0"/>
              <a:cs typeface="Times New Roman" panose="02020603050405020304" pitchFamily="18" charset="0"/>
            </a:endParaRPr>
          </a:p>
        </p:txBody>
      </p:sp>
      <p:sp>
        <p:nvSpPr>
          <p:cNvPr id="35" name="Прямоугольник 34"/>
          <p:cNvSpPr/>
          <p:nvPr/>
        </p:nvSpPr>
        <p:spPr>
          <a:xfrm>
            <a:off x="7488238" y="5964238"/>
            <a:ext cx="4038600" cy="566737"/>
          </a:xfrm>
          <a:prstGeom prst="rect">
            <a:avLst/>
          </a:prstGeom>
          <a:solidFill>
            <a:schemeClr val="accent6">
              <a:lumMod val="40000"/>
              <a:lumOff val="6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85750" indent="-285750" eaLnBrk="1" fontAlgn="auto" hangingPunct="1">
              <a:spcBef>
                <a:spcPts val="0"/>
              </a:spcBef>
              <a:spcAft>
                <a:spcPts val="0"/>
              </a:spcAft>
              <a:buFont typeface="Wingdings" panose="05000000000000000000" pitchFamily="2" charset="2"/>
              <a:buChar char="§"/>
              <a:defRPr/>
            </a:pPr>
            <a:r>
              <a:rPr lang="ru-RU" altLang="ru-RU" dirty="0" smtClean="0">
                <a:latin typeface="Times New Roman" panose="02020603050405020304" pitchFamily="18" charset="0"/>
                <a:ea typeface="Verdana" pitchFamily="34" charset="0"/>
                <a:cs typeface="Times New Roman" panose="02020603050405020304" pitchFamily="18" charset="0"/>
              </a:rPr>
              <a:t>Информирование участников ЕГЭ о ходе проведения экзаменов (859 подписчиков)</a:t>
            </a:r>
            <a:endParaRPr lang="ru-RU" altLang="ru-RU" dirty="0">
              <a:latin typeface="Times New Roman" panose="02020603050405020304" pitchFamily="18" charset="0"/>
              <a:ea typeface="Verdana" pitchFamily="34" charset="0"/>
              <a:cs typeface="Times New Roman" panose="02020603050405020304" pitchFamily="18" charset="0"/>
            </a:endParaRPr>
          </a:p>
        </p:txBody>
      </p:sp>
    </p:spTree>
  </p:cSld>
  <p:clrMapOvr>
    <a:masterClrMapping/>
  </p:clrMapOvr>
  <p:transition spd="slow">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204913" y="160338"/>
            <a:ext cx="10560050" cy="671512"/>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РЕЗУЛЬТАТЫ ЕГЭ ЗА 2017-2019 ГОДЫ</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29702" name="Номер слайда 1"/>
          <p:cNvSpPr>
            <a:spLocks noGrp="1"/>
          </p:cNvSpPr>
          <p:nvPr>
            <p:ph type="sldNum" sz="quarter" idx="12"/>
          </p:nvPr>
        </p:nvSpPr>
        <p:spPr>
          <a:xfrm>
            <a:off x="11493500" y="6337300"/>
            <a:ext cx="423863"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15</a:t>
            </a:r>
          </a:p>
        </p:txBody>
      </p:sp>
      <p:sp>
        <p:nvSpPr>
          <p:cNvPr id="29703"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29704"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10" name="Таблица 9"/>
          <p:cNvGraphicFramePr>
            <a:graphicFrameLocks noGrp="1"/>
          </p:cNvGraphicFramePr>
          <p:nvPr>
            <p:extLst>
              <p:ext uri="{D42A27DB-BD31-4B8C-83A1-F6EECF244321}">
                <p14:modId xmlns:p14="http://schemas.microsoft.com/office/powerpoint/2010/main" xmlns="" val="3487202806"/>
              </p:ext>
            </p:extLst>
          </p:nvPr>
        </p:nvGraphicFramePr>
        <p:xfrm>
          <a:off x="1204913" y="831850"/>
          <a:ext cx="10431461" cy="5550911"/>
        </p:xfrm>
        <a:graphic>
          <a:graphicData uri="http://schemas.openxmlformats.org/drawingml/2006/table">
            <a:tbl>
              <a:tblPr/>
              <a:tblGrid>
                <a:gridCol w="647991">
                  <a:extLst>
                    <a:ext uri="{9D8B030D-6E8A-4147-A177-3AD203B41FA5}">
                      <a16:colId xmlns:a16="http://schemas.microsoft.com/office/drawing/2014/main" xmlns="" val="20000"/>
                    </a:ext>
                  </a:extLst>
                </a:gridCol>
                <a:gridCol w="2265981">
                  <a:extLst>
                    <a:ext uri="{9D8B030D-6E8A-4147-A177-3AD203B41FA5}">
                      <a16:colId xmlns:a16="http://schemas.microsoft.com/office/drawing/2014/main" xmlns="" val="20001"/>
                    </a:ext>
                  </a:extLst>
                </a:gridCol>
                <a:gridCol w="834835">
                  <a:extLst>
                    <a:ext uri="{9D8B030D-6E8A-4147-A177-3AD203B41FA5}">
                      <a16:colId xmlns:a16="http://schemas.microsoft.com/office/drawing/2014/main" xmlns="" val="20002"/>
                    </a:ext>
                  </a:extLst>
                </a:gridCol>
                <a:gridCol w="834835">
                  <a:extLst>
                    <a:ext uri="{9D8B030D-6E8A-4147-A177-3AD203B41FA5}">
                      <a16:colId xmlns:a16="http://schemas.microsoft.com/office/drawing/2014/main" xmlns="" val="20003"/>
                    </a:ext>
                  </a:extLst>
                </a:gridCol>
                <a:gridCol w="836822">
                  <a:extLst>
                    <a:ext uri="{9D8B030D-6E8A-4147-A177-3AD203B41FA5}">
                      <a16:colId xmlns:a16="http://schemas.microsoft.com/office/drawing/2014/main" xmlns="" val="20004"/>
                    </a:ext>
                  </a:extLst>
                </a:gridCol>
                <a:gridCol w="834835">
                  <a:extLst>
                    <a:ext uri="{9D8B030D-6E8A-4147-A177-3AD203B41FA5}">
                      <a16:colId xmlns:a16="http://schemas.microsoft.com/office/drawing/2014/main" xmlns="" val="20005"/>
                    </a:ext>
                  </a:extLst>
                </a:gridCol>
                <a:gridCol w="834835">
                  <a:extLst>
                    <a:ext uri="{9D8B030D-6E8A-4147-A177-3AD203B41FA5}">
                      <a16:colId xmlns:a16="http://schemas.microsoft.com/office/drawing/2014/main" xmlns="" val="20006"/>
                    </a:ext>
                  </a:extLst>
                </a:gridCol>
                <a:gridCol w="834835">
                  <a:extLst>
                    <a:ext uri="{9D8B030D-6E8A-4147-A177-3AD203B41FA5}">
                      <a16:colId xmlns:a16="http://schemas.microsoft.com/office/drawing/2014/main" xmlns="" val="20007"/>
                    </a:ext>
                  </a:extLst>
                </a:gridCol>
                <a:gridCol w="834835">
                  <a:extLst>
                    <a:ext uri="{9D8B030D-6E8A-4147-A177-3AD203B41FA5}">
                      <a16:colId xmlns:a16="http://schemas.microsoft.com/office/drawing/2014/main" xmlns="" val="20011"/>
                    </a:ext>
                  </a:extLst>
                </a:gridCol>
                <a:gridCol w="836822">
                  <a:extLst>
                    <a:ext uri="{9D8B030D-6E8A-4147-A177-3AD203B41FA5}">
                      <a16:colId xmlns:a16="http://schemas.microsoft.com/office/drawing/2014/main" xmlns="" val="20012"/>
                    </a:ext>
                  </a:extLst>
                </a:gridCol>
                <a:gridCol w="834835">
                  <a:extLst>
                    <a:ext uri="{9D8B030D-6E8A-4147-A177-3AD203B41FA5}">
                      <a16:colId xmlns:a16="http://schemas.microsoft.com/office/drawing/2014/main" xmlns="" val="20013"/>
                    </a:ext>
                  </a:extLst>
                </a:gridCol>
              </a:tblGrid>
              <a:tr h="841265">
                <a:tc rowSpan="2">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b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br>
                      <a:r>
                        <a:rPr kumimoji="0" lang="ru-RU" altLang="ru-RU"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п</a:t>
                      </a: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п</a:t>
                      </a:r>
                      <a:endPar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3E7DE"/>
                    </a:solidFill>
                  </a:tcPr>
                </a:tc>
                <a:tc rowSpan="2">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Предмет</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3E7DE"/>
                    </a:solidFill>
                  </a:tcPr>
                </a:tc>
                <a:tc gridSpan="3">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Количество участников ЕГЭ (чел.)</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3E7DE"/>
                    </a:solidFill>
                  </a:tcPr>
                </a:tc>
                <a:tc hMerge="1">
                  <a:txBody>
                    <a:bodyPr/>
                    <a:lstStyle/>
                    <a:p>
                      <a:endParaRPr lang="ru-RU"/>
                    </a:p>
                  </a:txBody>
                  <a:tcPr/>
                </a:tc>
                <a:tc hMerge="1">
                  <a:txBody>
                    <a:bodyPr/>
                    <a:lstStyle/>
                    <a:p>
                      <a:endParaRPr lang="ru-RU"/>
                    </a:p>
                  </a:txBody>
                  <a:tcPr/>
                </a:tc>
                <a:tc gridSpan="3">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Средний региональный балл</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3E7DE"/>
                    </a:solidFill>
                  </a:tcPr>
                </a:tc>
                <a:tc hMerge="1">
                  <a:txBody>
                    <a:bodyPr/>
                    <a:lstStyle/>
                    <a:p>
                      <a:endParaRPr lang="ru-RU"/>
                    </a:p>
                  </a:txBody>
                  <a:tcPr/>
                </a:tc>
                <a:tc hMerge="1">
                  <a:txBody>
                    <a:bodyPr/>
                    <a:lstStyle/>
                    <a:p>
                      <a:endParaRPr lang="ru-RU"/>
                    </a:p>
                  </a:txBody>
                  <a:tcPr/>
                </a:tc>
                <a:tc gridSpan="3">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Доля участников, получивших результат 81-100 баллов (%)</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3E7DE"/>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34191">
                <a:tc vMerge="1">
                  <a:txBody>
                    <a:bodyPr/>
                    <a:lstStyle/>
                    <a:p>
                      <a:endParaRPr lang="ru-RU"/>
                    </a:p>
                  </a:txBody>
                  <a:tcPr/>
                </a:tc>
                <a:tc vMerge="1">
                  <a:txBody>
                    <a:bodyPr/>
                    <a:lstStyle/>
                    <a:p>
                      <a:endParaRPr lang="ru-RU"/>
                    </a:p>
                  </a:txBody>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2017 г.</a:t>
                      </a:r>
                      <a:endParaRPr kumimoji="0" lang="ru-RU" altLang="ru-RU" sz="16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2018 г.</a:t>
                      </a:r>
                      <a:endParaRPr kumimoji="0" lang="ru-RU" altLang="ru-RU" sz="16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2019 г.</a:t>
                      </a:r>
                      <a:endParaRPr kumimoji="0" lang="ru-RU" altLang="ru-RU" sz="16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2017 г.</a:t>
                      </a:r>
                      <a:endParaRPr kumimoji="0" lang="ru-RU" altLang="ru-RU" sz="16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2018 г.</a:t>
                      </a:r>
                      <a:endParaRPr kumimoji="0" lang="ru-RU" altLang="ru-RU" sz="16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2019 г.</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2017 г.</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2018 г.</a:t>
                      </a:r>
                      <a:endParaRPr kumimoji="0" lang="ru-RU" altLang="ru-RU" sz="1600" b="1"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2019 г.</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extLst>
                  <a:ext uri="{0D108BD9-81ED-4DB2-BD59-A6C34878D82A}">
                    <a16:rowId xmlns:a16="http://schemas.microsoft.com/office/drawing/2014/main" xmlns="" val="10001"/>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Русский язык</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5 591</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5 893</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5 834</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69,91</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71,28</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71,19</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24,7</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26,2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25,81</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2"/>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Математика (П)</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3 717</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3 887</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3 512</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45,50</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47,95</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55,98</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1,3</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1,5</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4,98</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3"/>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Математика (Б)*</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4 606</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4 964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2 316</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4,30</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4,22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4,17</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4"/>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Физика</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1 593</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1 597</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1 555</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51,72</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52,24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53,43</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7,97</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5"/>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Химия</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662</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849</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775</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57,04</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56,22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57,39</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9,3</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10,8</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9,16</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6"/>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Биология</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1 027</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1 156</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1 084</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52,88</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52,03</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52,41</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6,5</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5,3</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3,78</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7"/>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История</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956</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955</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903</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53,38</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52,70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56,51</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7,1</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5,8</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10,19</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8"/>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Обществознание</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2 702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2 760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2 664</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59,27</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58,62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56,51</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11,0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8,37</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09"/>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География</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186</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243</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182</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57,66</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56,84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57,16</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2,7</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5,3</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4,40</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0"/>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Литература</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409</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447</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437</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63,03</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64,15</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64,45</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14,1</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13,4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18,54</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1"/>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Английский язык</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487</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566</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567</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70,29</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68,52</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73,57</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36,4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32,0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40,39</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2"/>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Французский язык</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72,00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77,57</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algn="ctr" fontAlgn="b"/>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65,50</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50</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42,9</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0</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3"/>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Немецкий язык</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22</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44</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38</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65,64</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67,89</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algn="ctr" fontAlgn="b"/>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77,45</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36,8</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31,8</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52,63</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4"/>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Информатика</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445</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571</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662</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56,98</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58,48</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60,78</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9,5</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11,9</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14,35</a:t>
                      </a:r>
                    </a:p>
                  </a:txBody>
                  <a:tcPr marL="9525" marR="9525" marT="9525" marB="0"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5"/>
                  </a:ext>
                </a:extLst>
              </a:tr>
              <a:tr h="295282">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l"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Испанский язык</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marL="34925"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34925"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85</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smtClean="0">
                        <a:ln>
                          <a:noFill/>
                        </a:ln>
                        <a:solidFill>
                          <a:schemeClr val="tx1"/>
                        </a:solidFill>
                        <a:effectLst/>
                        <a:latin typeface="Calibri" panose="020F0502020204030204" pitchFamily="34" charset="0"/>
                        <a:cs typeface="Times New Roman" panose="02020603050405020304" pitchFamily="18" charset="0"/>
                      </a:endParaRP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tc>
                  <a:txBody>
                    <a:bodyPr/>
                    <a:lstStyle>
                      <a:lvl1pPr defTabSz="1217613" eaLnBrk="0" hangingPunct="0">
                        <a:spcBef>
                          <a:spcPct val="20000"/>
                        </a:spcBef>
                        <a:defRPr sz="3800">
                          <a:solidFill>
                            <a:schemeClr val="tx1"/>
                          </a:solidFill>
                          <a:latin typeface="Arial" panose="020B0604020202020204" pitchFamily="34" charset="0"/>
                        </a:defRPr>
                      </a:lvl1pPr>
                      <a:lvl2pPr marL="742950" indent="-285750" defTabSz="1217613" eaLnBrk="0" hangingPunct="0">
                        <a:spcBef>
                          <a:spcPct val="20000"/>
                        </a:spcBef>
                        <a:defRPr sz="3300">
                          <a:solidFill>
                            <a:schemeClr val="tx1"/>
                          </a:solidFill>
                          <a:latin typeface="Arial" panose="020B0604020202020204" pitchFamily="34" charset="0"/>
                        </a:defRPr>
                      </a:lvl2pPr>
                      <a:lvl3pPr marL="1143000" indent="-228600" defTabSz="1217613" eaLnBrk="0" hangingPunct="0">
                        <a:spcBef>
                          <a:spcPct val="20000"/>
                        </a:spcBef>
                        <a:defRPr sz="2700">
                          <a:solidFill>
                            <a:schemeClr val="tx1"/>
                          </a:solidFill>
                          <a:latin typeface="Arial" panose="020B0604020202020204" pitchFamily="34" charset="0"/>
                        </a:defRPr>
                      </a:lvl3pPr>
                      <a:lvl4pPr marL="1600200" indent="-228600" defTabSz="1217613" eaLnBrk="0" hangingPunct="0">
                        <a:spcBef>
                          <a:spcPct val="20000"/>
                        </a:spcBef>
                        <a:defRPr sz="2200">
                          <a:solidFill>
                            <a:schemeClr val="tx1"/>
                          </a:solidFill>
                          <a:latin typeface="Arial" panose="020B0604020202020204" pitchFamily="34" charset="0"/>
                        </a:defRPr>
                      </a:lvl4pPr>
                      <a:lvl5pPr marL="2057400" indent="-228600" defTabSz="1217613" eaLnBrk="0" hangingPunct="0">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15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000000"/>
                          </a:solidFill>
                          <a:effectLst/>
                          <a:latin typeface="Times New Roman" panose="02020603050405020304" pitchFamily="18" charset="0"/>
                          <a:ea typeface="+mn-ea"/>
                          <a:cs typeface="Times New Roman" panose="02020603050405020304" pitchFamily="18" charset="0"/>
                        </a:rPr>
                        <a:t>50</a:t>
                      </a:r>
                    </a:p>
                  </a:txBody>
                  <a:tcPr marL="0" marR="0" marT="0" marB="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rgbClr val="E3E7DE"/>
                    </a:solidFill>
                  </a:tcPr>
                </a:tc>
                <a:extLst>
                  <a:ext uri="{0D108BD9-81ED-4DB2-BD59-A6C34878D82A}">
                    <a16:rowId xmlns:a16="http://schemas.microsoft.com/office/drawing/2014/main" xmlns="" val="10016"/>
                  </a:ext>
                </a:extLst>
              </a:tr>
            </a:tbl>
          </a:graphicData>
        </a:graphic>
      </p:graphicFrame>
      <p:sp>
        <p:nvSpPr>
          <p:cNvPr id="2" name="Прямоугольник 1"/>
          <p:cNvSpPr/>
          <p:nvPr/>
        </p:nvSpPr>
        <p:spPr>
          <a:xfrm>
            <a:off x="1204913" y="6426679"/>
            <a:ext cx="7964966" cy="215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solidFill>
                  <a:schemeClr val="tx1"/>
                </a:solidFill>
                <a:latin typeface="Times New Roman" panose="02020603050405020304" pitchFamily="18" charset="0"/>
                <a:cs typeface="Times New Roman" panose="02020603050405020304" pitchFamily="18" charset="0"/>
              </a:rPr>
              <a:t>* Оценивание пятибалльной шкале</a:t>
            </a:r>
            <a:endParaRPr lang="ru-RU"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093788" y="349250"/>
            <a:ext cx="10560050" cy="671513"/>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СРАВНЕНИЕ </a:t>
            </a:r>
            <a:r>
              <a:rPr lang="ru-RU" sz="2000" b="1" dirty="0" smtClean="0">
                <a:solidFill>
                  <a:srgbClr val="CCAF0A">
                    <a:lumMod val="75000"/>
                  </a:srgbClr>
                </a:solidFill>
                <a:latin typeface="Times New Roman" pitchFamily="18" charset="0"/>
                <a:cs typeface="Times New Roman" pitchFamily="18" charset="0"/>
              </a:rPr>
              <a:t>СРЕДНЕГО ТЕСТОВОГО БАЛЛА ЕГЭ, 2019 год</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31750" name="Номер слайда 1"/>
          <p:cNvSpPr>
            <a:spLocks noGrp="1"/>
          </p:cNvSpPr>
          <p:nvPr>
            <p:ph type="sldNum" sz="quarter" idx="12"/>
          </p:nvPr>
        </p:nvSpPr>
        <p:spPr>
          <a:xfrm>
            <a:off x="11434763" y="6337300"/>
            <a:ext cx="482600"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16</a:t>
            </a:r>
          </a:p>
        </p:txBody>
      </p:sp>
      <p:sp>
        <p:nvSpPr>
          <p:cNvPr id="31751"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31752"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2" name="Диаграмма 3"/>
          <p:cNvGraphicFramePr>
            <a:graphicFrameLocks/>
          </p:cNvGraphicFramePr>
          <p:nvPr>
            <p:extLst>
              <p:ext uri="{D42A27DB-BD31-4B8C-83A1-F6EECF244321}">
                <p14:modId xmlns:p14="http://schemas.microsoft.com/office/powerpoint/2010/main" xmlns="" val="1896735701"/>
              </p:ext>
            </p:extLst>
          </p:nvPr>
        </p:nvGraphicFramePr>
        <p:xfrm>
          <a:off x="1263650" y="1158875"/>
          <a:ext cx="10174288" cy="541813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20"/>
          <p:cNvSpPr>
            <a:spLocks noGrp="1"/>
          </p:cNvSpPr>
          <p:nvPr>
            <p:ph type="title"/>
          </p:nvPr>
        </p:nvSpPr>
        <p:spPr>
          <a:xfrm>
            <a:off x="1255060" y="115888"/>
            <a:ext cx="10192870" cy="1009650"/>
          </a:xfrm>
        </p:spPr>
        <p:txBody>
          <a:bodyPr>
            <a:normAutofit/>
          </a:bodyPr>
          <a:lstStyle/>
          <a:p>
            <a:pPr>
              <a:defRPr/>
            </a:pPr>
            <a:r>
              <a:rPr lang="ru-RU" sz="2000" b="1" dirty="0">
                <a:solidFill>
                  <a:srgbClr val="A88000"/>
                </a:solidFill>
                <a:latin typeface="Times New Roman" pitchFamily="18" charset="0"/>
                <a:ea typeface="+mn-ea"/>
                <a:cs typeface="Times New Roman" pitchFamily="18" charset="0"/>
              </a:rPr>
              <a:t>РЕЗУЛЬТАТЫ ПРОВЕДЕНИЯ </a:t>
            </a:r>
            <a:r>
              <a:rPr lang="ru-RU" sz="2000" b="1" dirty="0" smtClean="0">
                <a:solidFill>
                  <a:srgbClr val="A88000"/>
                </a:solidFill>
                <a:latin typeface="Times New Roman" pitchFamily="18" charset="0"/>
                <a:ea typeface="+mn-ea"/>
                <a:cs typeface="Times New Roman" pitchFamily="18" charset="0"/>
              </a:rPr>
              <a:t> ЕГЭ </a:t>
            </a:r>
            <a:r>
              <a:rPr lang="ru-RU" sz="2000" b="1" dirty="0">
                <a:solidFill>
                  <a:srgbClr val="A88000"/>
                </a:solidFill>
                <a:latin typeface="Times New Roman" pitchFamily="18" charset="0"/>
                <a:ea typeface="+mn-ea"/>
                <a:cs typeface="Times New Roman" pitchFamily="18" charset="0"/>
              </a:rPr>
              <a:t/>
            </a:r>
            <a:br>
              <a:rPr lang="ru-RU" sz="2000" b="1" dirty="0">
                <a:solidFill>
                  <a:srgbClr val="A88000"/>
                </a:solidFill>
                <a:latin typeface="Times New Roman" pitchFamily="18" charset="0"/>
                <a:ea typeface="+mn-ea"/>
                <a:cs typeface="Times New Roman" pitchFamily="18" charset="0"/>
              </a:rPr>
            </a:br>
            <a:endParaRPr lang="ru-RU" sz="2000" b="1" dirty="0">
              <a:solidFill>
                <a:srgbClr val="A88000"/>
              </a:solidFill>
              <a:latin typeface="Times New Roman" pitchFamily="18" charset="0"/>
              <a:ea typeface="+mn-ea"/>
              <a:cs typeface="Times New Roman" pitchFamily="18" charset="0"/>
            </a:endParaRPr>
          </a:p>
        </p:txBody>
      </p:sp>
      <p:sp>
        <p:nvSpPr>
          <p:cNvPr id="8" name="Заголовок 1"/>
          <p:cNvSpPr txBox="1">
            <a:spLocks/>
          </p:cNvSpPr>
          <p:nvPr/>
        </p:nvSpPr>
        <p:spPr>
          <a:xfrm>
            <a:off x="1524000" y="5013325"/>
            <a:ext cx="5553075" cy="719138"/>
          </a:xfrm>
          <a:prstGeom prst="rect">
            <a:avLst/>
          </a:prstGeom>
          <a:ln>
            <a:noFill/>
          </a:ln>
        </p:spPr>
        <p:txBody>
          <a:bodyPr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eaLnBrk="1" fontAlgn="auto" hangingPunct="1">
              <a:spcBef>
                <a:spcPts val="0"/>
              </a:spcBef>
              <a:spcAft>
                <a:spcPts val="0"/>
              </a:spcAft>
              <a:defRPr/>
            </a:pPr>
            <a:endParaRPr lang="ru-RU" sz="1600" kern="0" dirty="0">
              <a:solidFill>
                <a:schemeClr val="accent1">
                  <a:lumMod val="60000"/>
                  <a:lumOff val="40000"/>
                </a:schemeClr>
              </a:solidFill>
              <a:latin typeface="Times New Roman" pitchFamily="18" charset="0"/>
              <a:ea typeface="+mj-ea"/>
              <a:cs typeface="Times New Roman" pitchFamily="18" charset="0"/>
            </a:endParaRPr>
          </a:p>
        </p:txBody>
      </p:sp>
      <p:sp>
        <p:nvSpPr>
          <p:cNvPr id="9" name="Скругленный прямоугольник 8"/>
          <p:cNvSpPr/>
          <p:nvPr/>
        </p:nvSpPr>
        <p:spPr>
          <a:xfrm>
            <a:off x="6302375" y="1273175"/>
            <a:ext cx="5075238" cy="1733550"/>
          </a:xfrm>
          <a:prstGeom prst="roundRect">
            <a:avLst/>
          </a:prstGeom>
          <a:noFill/>
          <a:effectLst/>
        </p:spPr>
        <p:style>
          <a:lnRef idx="1">
            <a:schemeClr val="accent2"/>
          </a:lnRef>
          <a:fillRef idx="2">
            <a:schemeClr val="accent2"/>
          </a:fillRef>
          <a:effectRef idx="1">
            <a:schemeClr val="accent2"/>
          </a:effectRef>
          <a:fontRef idx="minor">
            <a:schemeClr val="dk1"/>
          </a:fontRef>
        </p:style>
        <p:txBody>
          <a:bodyPr anchor="ctr"/>
          <a:lstStyle/>
          <a:p>
            <a:pPr algn="ctr" eaLnBrk="1" hangingPunct="1">
              <a:defRPr/>
            </a:pPr>
            <a:r>
              <a:rPr lang="ru-RU" sz="1800" b="1" dirty="0">
                <a:latin typeface="Times New Roman" pitchFamily="18" charset="0"/>
                <a:cs typeface="Times New Roman" pitchFamily="18" charset="0"/>
              </a:rPr>
              <a:t>Количество выпускников, </a:t>
            </a:r>
          </a:p>
          <a:p>
            <a:pPr algn="ctr" eaLnBrk="1" hangingPunct="1">
              <a:defRPr/>
            </a:pPr>
            <a:r>
              <a:rPr lang="ru-RU" sz="1800" b="1" dirty="0">
                <a:latin typeface="Times New Roman" pitchFamily="18" charset="0"/>
                <a:cs typeface="Times New Roman" pitchFamily="18" charset="0"/>
              </a:rPr>
              <a:t>не получивших аттестат</a:t>
            </a:r>
          </a:p>
          <a:p>
            <a:pPr algn="ctr" eaLnBrk="1" hangingPunct="1">
              <a:defRPr/>
            </a:pPr>
            <a:r>
              <a:rPr lang="ru-RU" sz="1800" b="1" dirty="0">
                <a:solidFill>
                  <a:schemeClr val="tx1"/>
                </a:solidFill>
                <a:latin typeface="Times New Roman" pitchFamily="18" charset="0"/>
                <a:cs typeface="Times New Roman" pitchFamily="18" charset="0"/>
              </a:rPr>
              <a:t>в 2017 году - </a:t>
            </a:r>
            <a:r>
              <a:rPr lang="ru-RU" sz="1800" b="1" dirty="0" smtClean="0">
                <a:solidFill>
                  <a:schemeClr val="tx1"/>
                </a:solidFill>
                <a:latin typeface="Times New Roman" pitchFamily="18" charset="0"/>
                <a:cs typeface="Times New Roman" pitchFamily="18" charset="0"/>
              </a:rPr>
              <a:t>1,1 % </a:t>
            </a:r>
            <a:r>
              <a:rPr lang="ru-RU" sz="1800" b="1" dirty="0">
                <a:solidFill>
                  <a:schemeClr val="tx1"/>
                </a:solidFill>
                <a:latin typeface="Times New Roman" pitchFamily="18" charset="0"/>
                <a:cs typeface="Times New Roman" pitchFamily="18" charset="0"/>
              </a:rPr>
              <a:t>(27 человек)</a:t>
            </a:r>
          </a:p>
          <a:p>
            <a:pPr algn="ctr" eaLnBrk="1" hangingPunct="1">
              <a:defRPr/>
            </a:pPr>
            <a:r>
              <a:rPr lang="ru-RU" sz="1800" b="1" dirty="0">
                <a:solidFill>
                  <a:schemeClr val="tx1"/>
                </a:solidFill>
                <a:latin typeface="Times New Roman" pitchFamily="18" charset="0"/>
                <a:cs typeface="Times New Roman" pitchFamily="18" charset="0"/>
              </a:rPr>
              <a:t>в 2018 году </a:t>
            </a:r>
            <a:r>
              <a:rPr lang="ru-RU" sz="1800" b="1" dirty="0" smtClean="0">
                <a:solidFill>
                  <a:schemeClr val="tx1"/>
                </a:solidFill>
                <a:latin typeface="Times New Roman" pitchFamily="18" charset="0"/>
                <a:cs typeface="Times New Roman" pitchFamily="18" charset="0"/>
              </a:rPr>
              <a:t>- 0,3 % </a:t>
            </a:r>
            <a:r>
              <a:rPr lang="ru-RU" sz="1800" b="1" dirty="0">
                <a:solidFill>
                  <a:schemeClr val="tx1"/>
                </a:solidFill>
                <a:latin typeface="Times New Roman" pitchFamily="18" charset="0"/>
                <a:cs typeface="Times New Roman" pitchFamily="18" charset="0"/>
              </a:rPr>
              <a:t>(18 человек)</a:t>
            </a:r>
          </a:p>
          <a:p>
            <a:pPr algn="ctr" eaLnBrk="1" hangingPunct="1">
              <a:defRPr/>
            </a:pPr>
            <a:r>
              <a:rPr lang="ru-RU" sz="1800" b="1" dirty="0">
                <a:solidFill>
                  <a:srgbClr val="C00000"/>
                </a:solidFill>
                <a:latin typeface="Times New Roman" pitchFamily="18" charset="0"/>
                <a:cs typeface="Times New Roman" pitchFamily="18" charset="0"/>
              </a:rPr>
              <a:t>в 2019 году  - </a:t>
            </a:r>
            <a:r>
              <a:rPr lang="ru-RU" sz="1800" b="1" dirty="0" smtClean="0">
                <a:solidFill>
                  <a:srgbClr val="C00000"/>
                </a:solidFill>
                <a:latin typeface="Times New Roman" pitchFamily="18" charset="0"/>
                <a:cs typeface="Times New Roman" pitchFamily="18" charset="0"/>
              </a:rPr>
              <a:t>1,1 % (63 человека) </a:t>
            </a:r>
            <a:endParaRPr lang="ru-RU" sz="1200" b="1" dirty="0" smtClean="0">
              <a:solidFill>
                <a:schemeClr val="tx1"/>
              </a:solidFill>
              <a:latin typeface="Times New Roman" pitchFamily="18" charset="0"/>
              <a:cs typeface="Times New Roman" pitchFamily="18" charset="0"/>
            </a:endParaRPr>
          </a:p>
          <a:p>
            <a:pPr algn="ctr" eaLnBrk="1" hangingPunct="1">
              <a:defRPr/>
            </a:pPr>
            <a:r>
              <a:rPr lang="ru-RU" sz="1200" b="1" dirty="0" smtClean="0">
                <a:solidFill>
                  <a:schemeClr val="tx1"/>
                </a:solidFill>
                <a:latin typeface="Times New Roman" pitchFamily="18" charset="0"/>
                <a:cs typeface="Times New Roman" pitchFamily="18" charset="0"/>
              </a:rPr>
              <a:t> </a:t>
            </a:r>
            <a:r>
              <a:rPr lang="ru-RU" sz="1200" b="1" dirty="0">
                <a:solidFill>
                  <a:schemeClr val="tx1"/>
                </a:solidFill>
                <a:latin typeface="Times New Roman" pitchFamily="18" charset="0"/>
                <a:cs typeface="Times New Roman" pitchFamily="18" charset="0"/>
              </a:rPr>
              <a:t>по итогам основного этапа ГИА</a:t>
            </a:r>
            <a:endParaRPr lang="ru-RU" sz="1200" dirty="0">
              <a:solidFill>
                <a:schemeClr val="tx1"/>
              </a:solidFill>
              <a:latin typeface="Times New Roman" pitchFamily="18" charset="0"/>
              <a:cs typeface="Times New Roman" pitchFamily="18" charset="0"/>
            </a:endParaRPr>
          </a:p>
        </p:txBody>
      </p:sp>
      <p:sp>
        <p:nvSpPr>
          <p:cNvPr id="10" name="AutoShape 3"/>
          <p:cNvSpPr>
            <a:spLocks noGrp="1" noChangeArrowheads="1"/>
          </p:cNvSpPr>
          <p:nvPr>
            <p:ph idx="1"/>
          </p:nvPr>
        </p:nvSpPr>
        <p:spPr>
          <a:xfrm>
            <a:off x="1192306" y="1273175"/>
            <a:ext cx="4759232" cy="1724025"/>
          </a:xfrm>
          <a:prstGeom prst="roundRect">
            <a:avLst>
              <a:gd name="adj" fmla="val 16667"/>
            </a:avLst>
          </a:prstGeom>
          <a:noFill/>
          <a:effectLst/>
          <a:extLst>
            <a:ext uri="{909E8E84-426E-40DD-AFC4-6F175D3DCCD1}">
              <a14:hiddenFill xmlns:a14="http://schemas.microsoft.com/office/drawing/2010/main" xmlns="">
                <a:solidFill>
                  <a:srgbClr val="FFFFFF"/>
                </a:solidFill>
              </a14:hiddenFill>
            </a:ext>
          </a:extLst>
        </p:spPr>
        <p:style>
          <a:lnRef idx="1">
            <a:schemeClr val="accent2"/>
          </a:lnRef>
          <a:fillRef idx="2">
            <a:schemeClr val="accent2"/>
          </a:fillRef>
          <a:effectRef idx="1">
            <a:schemeClr val="accent2"/>
          </a:effectRef>
          <a:fontRef idx="minor">
            <a:schemeClr val="dk1"/>
          </a:fontRef>
        </p:style>
        <p:txBody>
          <a:bodyPr>
            <a:noAutofit/>
          </a:bodyPr>
          <a:lstStyle/>
          <a:p>
            <a:pPr marL="0" indent="0" algn="ctr">
              <a:spcBef>
                <a:spcPts val="0"/>
              </a:spcBef>
              <a:buFontTx/>
              <a:buNone/>
              <a:defRPr/>
            </a:pPr>
            <a:r>
              <a:rPr lang="ru-RU" sz="1800" b="1" dirty="0">
                <a:solidFill>
                  <a:srgbClr val="000000"/>
                </a:solidFill>
                <a:latin typeface="Times New Roman" pitchFamily="18" charset="0"/>
                <a:cs typeface="Times New Roman" pitchFamily="18" charset="0"/>
              </a:rPr>
              <a:t>Количество 100-балльных результатов </a:t>
            </a:r>
          </a:p>
          <a:p>
            <a:pPr marL="0" indent="0" algn="ctr">
              <a:spcBef>
                <a:spcPts val="0"/>
              </a:spcBef>
              <a:buFontTx/>
              <a:buNone/>
              <a:defRPr/>
            </a:pPr>
            <a:r>
              <a:rPr lang="ru-RU" sz="1800" b="1" dirty="0" smtClean="0">
                <a:solidFill>
                  <a:schemeClr val="tx1"/>
                </a:solidFill>
                <a:latin typeface="Times New Roman" pitchFamily="18" charset="0"/>
                <a:cs typeface="Times New Roman" pitchFamily="18" charset="0"/>
              </a:rPr>
              <a:t>в </a:t>
            </a:r>
            <a:r>
              <a:rPr lang="ru-RU" sz="1800" b="1" dirty="0">
                <a:solidFill>
                  <a:schemeClr val="tx1"/>
                </a:solidFill>
                <a:latin typeface="Times New Roman" pitchFamily="18" charset="0"/>
                <a:cs typeface="Times New Roman" pitchFamily="18" charset="0"/>
              </a:rPr>
              <a:t>2017 году </a:t>
            </a:r>
            <a:r>
              <a:rPr lang="ru-RU" sz="1800" b="1" dirty="0" smtClean="0">
                <a:solidFill>
                  <a:schemeClr val="tx1"/>
                </a:solidFill>
                <a:latin typeface="Times New Roman" pitchFamily="18" charset="0"/>
                <a:cs typeface="Times New Roman" pitchFamily="18" charset="0"/>
              </a:rPr>
              <a:t>- </a:t>
            </a:r>
            <a:r>
              <a:rPr lang="ru-RU" sz="1800" b="1" dirty="0">
                <a:solidFill>
                  <a:schemeClr val="tx1"/>
                </a:solidFill>
                <a:latin typeface="Times New Roman" pitchFamily="18" charset="0"/>
                <a:cs typeface="Times New Roman" pitchFamily="18" charset="0"/>
              </a:rPr>
              <a:t>38</a:t>
            </a:r>
          </a:p>
          <a:p>
            <a:pPr marL="0" indent="0" algn="ctr">
              <a:spcBef>
                <a:spcPts val="0"/>
              </a:spcBef>
              <a:buFontTx/>
              <a:buNone/>
              <a:defRPr/>
            </a:pPr>
            <a:r>
              <a:rPr lang="ru-RU" sz="1800" b="1" dirty="0">
                <a:solidFill>
                  <a:schemeClr val="tx1"/>
                </a:solidFill>
                <a:latin typeface="Times New Roman" pitchFamily="18" charset="0"/>
                <a:cs typeface="Times New Roman" pitchFamily="18" charset="0"/>
              </a:rPr>
              <a:t>в 2018 году </a:t>
            </a:r>
            <a:r>
              <a:rPr lang="ru-RU" sz="1800" b="1" dirty="0" smtClean="0">
                <a:solidFill>
                  <a:schemeClr val="tx1"/>
                </a:solidFill>
                <a:latin typeface="Times New Roman" pitchFamily="18" charset="0"/>
                <a:cs typeface="Times New Roman" pitchFamily="18" charset="0"/>
              </a:rPr>
              <a:t>- 65</a:t>
            </a:r>
            <a:endParaRPr lang="ru-RU" sz="1800" b="1" dirty="0">
              <a:solidFill>
                <a:schemeClr val="tx1"/>
              </a:solidFill>
              <a:latin typeface="Times New Roman" pitchFamily="18" charset="0"/>
              <a:cs typeface="Times New Roman" pitchFamily="18" charset="0"/>
            </a:endParaRPr>
          </a:p>
          <a:p>
            <a:pPr marL="0" indent="0" algn="ctr">
              <a:spcBef>
                <a:spcPts val="0"/>
              </a:spcBef>
              <a:buFontTx/>
              <a:buNone/>
              <a:defRPr/>
            </a:pPr>
            <a:r>
              <a:rPr lang="ru-RU" sz="1800" b="1" dirty="0">
                <a:solidFill>
                  <a:srgbClr val="C00000"/>
                </a:solidFill>
                <a:latin typeface="Times New Roman" panose="02020603050405020304" pitchFamily="18" charset="0"/>
                <a:cs typeface="Times New Roman" pitchFamily="18" charset="0"/>
              </a:rPr>
              <a:t>в </a:t>
            </a:r>
            <a:r>
              <a:rPr lang="ru-RU" sz="1800" b="1" dirty="0" smtClean="0">
                <a:solidFill>
                  <a:srgbClr val="C00000"/>
                </a:solidFill>
                <a:latin typeface="Times New Roman" pitchFamily="18" charset="0"/>
                <a:cs typeface="Times New Roman" pitchFamily="18" charset="0"/>
              </a:rPr>
              <a:t>2019 </a:t>
            </a:r>
            <a:r>
              <a:rPr lang="ru-RU" sz="1800" b="1" dirty="0">
                <a:solidFill>
                  <a:srgbClr val="C00000"/>
                </a:solidFill>
                <a:latin typeface="Times New Roman" pitchFamily="18" charset="0"/>
                <a:cs typeface="Times New Roman" pitchFamily="18" charset="0"/>
              </a:rPr>
              <a:t>году </a:t>
            </a:r>
            <a:r>
              <a:rPr lang="ru-RU" sz="1800" b="1" dirty="0" smtClean="0">
                <a:solidFill>
                  <a:srgbClr val="C00000"/>
                </a:solidFill>
                <a:latin typeface="Times New Roman" pitchFamily="18" charset="0"/>
                <a:cs typeface="Times New Roman" pitchFamily="18" charset="0"/>
              </a:rPr>
              <a:t>- 46</a:t>
            </a:r>
            <a:endParaRPr lang="ru-RU" sz="1600" b="1" dirty="0">
              <a:latin typeface="Times New Roman" pitchFamily="18" charset="0"/>
              <a:cs typeface="Times New Roman" pitchFamily="18" charset="0"/>
            </a:endParaRPr>
          </a:p>
        </p:txBody>
      </p:sp>
      <p:sp>
        <p:nvSpPr>
          <p:cNvPr id="15" name="Скругленный прямоугольник 14"/>
          <p:cNvSpPr/>
          <p:nvPr/>
        </p:nvSpPr>
        <p:spPr>
          <a:xfrm>
            <a:off x="1192306" y="5373688"/>
            <a:ext cx="4759232" cy="84613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800" b="1" dirty="0">
                <a:solidFill>
                  <a:schemeClr val="tx1"/>
                </a:solidFill>
                <a:latin typeface="Times New Roman" pitchFamily="18" charset="0"/>
                <a:cs typeface="Times New Roman" pitchFamily="18" charset="0"/>
              </a:rPr>
              <a:t>3 чел. получили 100 баллов по двум предметам (Спирово, Тверь)</a:t>
            </a:r>
          </a:p>
        </p:txBody>
      </p:sp>
      <p:sp>
        <p:nvSpPr>
          <p:cNvPr id="11" name="Скругленный прямоугольник 10"/>
          <p:cNvSpPr/>
          <p:nvPr/>
        </p:nvSpPr>
        <p:spPr>
          <a:xfrm>
            <a:off x="1192306" y="3135313"/>
            <a:ext cx="4759232" cy="209232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ru-RU" sz="1800" dirty="0">
                <a:solidFill>
                  <a:schemeClr val="tx1"/>
                </a:solidFill>
                <a:latin typeface="Times New Roman" pitchFamily="18" charset="0"/>
                <a:cs typeface="Times New Roman" pitchFamily="18" charset="0"/>
              </a:rPr>
              <a:t>24 чел. – русский язык</a:t>
            </a:r>
          </a:p>
          <a:p>
            <a:pPr eaLnBrk="1" hangingPunct="1">
              <a:defRPr/>
            </a:pPr>
            <a:r>
              <a:rPr lang="ru-RU" sz="1800" dirty="0" smtClean="0">
                <a:solidFill>
                  <a:schemeClr val="tx1"/>
                </a:solidFill>
                <a:latin typeface="Times New Roman" pitchFamily="18" charset="0"/>
                <a:cs typeface="Times New Roman" pitchFamily="18" charset="0"/>
              </a:rPr>
              <a:t>  1 </a:t>
            </a:r>
            <a:r>
              <a:rPr lang="ru-RU" sz="1800" dirty="0">
                <a:solidFill>
                  <a:schemeClr val="tx1"/>
                </a:solidFill>
                <a:latin typeface="Times New Roman" pitchFamily="18" charset="0"/>
                <a:cs typeface="Times New Roman" pitchFamily="18" charset="0"/>
              </a:rPr>
              <a:t>чел. – проф. математика</a:t>
            </a:r>
          </a:p>
          <a:p>
            <a:pPr eaLnBrk="1" hangingPunct="1">
              <a:defRPr/>
            </a:pPr>
            <a:r>
              <a:rPr lang="ru-RU" sz="1800" dirty="0" smtClean="0">
                <a:solidFill>
                  <a:schemeClr val="tx1"/>
                </a:solidFill>
                <a:latin typeface="Times New Roman" pitchFamily="18" charset="0"/>
                <a:cs typeface="Times New Roman" pitchFamily="18" charset="0"/>
              </a:rPr>
              <a:t>  4 </a:t>
            </a:r>
            <a:r>
              <a:rPr lang="ru-RU" sz="1800" dirty="0">
                <a:solidFill>
                  <a:schemeClr val="tx1"/>
                </a:solidFill>
                <a:latin typeface="Times New Roman" pitchFamily="18" charset="0"/>
                <a:cs typeface="Times New Roman" pitchFamily="18" charset="0"/>
              </a:rPr>
              <a:t>чел. – физика</a:t>
            </a:r>
          </a:p>
          <a:p>
            <a:pPr eaLnBrk="1" hangingPunct="1">
              <a:defRPr/>
            </a:pPr>
            <a:r>
              <a:rPr lang="ru-RU" sz="1800" dirty="0" smtClean="0">
                <a:solidFill>
                  <a:schemeClr val="tx1"/>
                </a:solidFill>
                <a:latin typeface="Times New Roman" pitchFamily="18" charset="0"/>
                <a:cs typeface="Times New Roman" pitchFamily="18" charset="0"/>
              </a:rPr>
              <a:t>  7 чел. </a:t>
            </a:r>
            <a:r>
              <a:rPr lang="ru-RU" sz="1800" dirty="0">
                <a:solidFill>
                  <a:schemeClr val="tx1"/>
                </a:solidFill>
                <a:latin typeface="Times New Roman" pitchFamily="18" charset="0"/>
                <a:cs typeface="Times New Roman" pitchFamily="18" charset="0"/>
              </a:rPr>
              <a:t>– химия</a:t>
            </a:r>
          </a:p>
          <a:p>
            <a:pPr eaLnBrk="1" hangingPunct="1">
              <a:defRPr/>
            </a:pPr>
            <a:r>
              <a:rPr lang="ru-RU" sz="1800" dirty="0" smtClean="0">
                <a:solidFill>
                  <a:schemeClr val="tx1"/>
                </a:solidFill>
                <a:latin typeface="Times New Roman" pitchFamily="18" charset="0"/>
                <a:cs typeface="Times New Roman" pitchFamily="18" charset="0"/>
              </a:rPr>
              <a:t>  3 </a:t>
            </a:r>
            <a:r>
              <a:rPr lang="ru-RU" sz="1800" dirty="0">
                <a:solidFill>
                  <a:schemeClr val="tx1"/>
                </a:solidFill>
                <a:latin typeface="Times New Roman" pitchFamily="18" charset="0"/>
                <a:cs typeface="Times New Roman" pitchFamily="18" charset="0"/>
              </a:rPr>
              <a:t>чел. – информатика и ИКТ</a:t>
            </a:r>
          </a:p>
          <a:p>
            <a:pPr eaLnBrk="1" hangingPunct="1">
              <a:defRPr/>
            </a:pPr>
            <a:r>
              <a:rPr lang="ru-RU" sz="1800" dirty="0" smtClean="0">
                <a:solidFill>
                  <a:schemeClr val="tx1"/>
                </a:solidFill>
                <a:latin typeface="Times New Roman" pitchFamily="18" charset="0"/>
                <a:cs typeface="Times New Roman" pitchFamily="18" charset="0"/>
              </a:rPr>
              <a:t>  1 </a:t>
            </a:r>
            <a:r>
              <a:rPr lang="ru-RU" sz="1800" dirty="0">
                <a:solidFill>
                  <a:schemeClr val="tx1"/>
                </a:solidFill>
                <a:latin typeface="Times New Roman" pitchFamily="18" charset="0"/>
                <a:cs typeface="Times New Roman" pitchFamily="18" charset="0"/>
              </a:rPr>
              <a:t>чел. – история</a:t>
            </a:r>
          </a:p>
          <a:p>
            <a:pPr eaLnBrk="1" hangingPunct="1">
              <a:defRPr/>
            </a:pPr>
            <a:r>
              <a:rPr lang="ru-RU" sz="1800" dirty="0" smtClean="0">
                <a:solidFill>
                  <a:schemeClr val="tx1"/>
                </a:solidFill>
                <a:latin typeface="Times New Roman" pitchFamily="18" charset="0"/>
                <a:cs typeface="Times New Roman" pitchFamily="18" charset="0"/>
              </a:rPr>
              <a:t>  6 </a:t>
            </a:r>
            <a:r>
              <a:rPr lang="ru-RU" sz="1800" dirty="0">
                <a:solidFill>
                  <a:schemeClr val="tx1"/>
                </a:solidFill>
                <a:latin typeface="Times New Roman" pitchFamily="18" charset="0"/>
                <a:cs typeface="Times New Roman" pitchFamily="18" charset="0"/>
              </a:rPr>
              <a:t>чел. – литература </a:t>
            </a:r>
          </a:p>
        </p:txBody>
      </p:sp>
      <p:pic>
        <p:nvPicPr>
          <p:cNvPr id="33800"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10670" y="2397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3801"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17</a:t>
            </a:r>
          </a:p>
        </p:txBody>
      </p:sp>
      <p:sp>
        <p:nvSpPr>
          <p:cNvPr id="16" name="Скругленный прямоугольник 15"/>
          <p:cNvSpPr/>
          <p:nvPr/>
        </p:nvSpPr>
        <p:spPr>
          <a:xfrm>
            <a:off x="6302375" y="3135313"/>
            <a:ext cx="5075237" cy="3084512"/>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800" dirty="0">
                <a:solidFill>
                  <a:schemeClr val="tx1"/>
                </a:solidFill>
                <a:latin typeface="Times New Roman" pitchFamily="18" charset="0"/>
                <a:cs typeface="Times New Roman" pitchFamily="18" charset="0"/>
              </a:rPr>
              <a:t>Участники ГИА, не прошедшие ГИА по обязательным учебным предметам или получившие на ГИА неудовлетворительные результаты более чем по одному обязательному учебному предмету, либо получившие повторно неудовлетворительный результат по одному из этих предметов на ГИА в резервные сроки</a:t>
            </a:r>
          </a:p>
        </p:txBody>
      </p:sp>
    </p:spTree>
    <p:extLst>
      <p:ext uri="{BB962C8B-B14F-4D97-AF65-F5344CB8AC3E}">
        <p14:creationId xmlns:p14="http://schemas.microsoft.com/office/powerpoint/2010/main" xmlns="" val="2978474541"/>
      </p:ext>
    </p:extLst>
  </p:cSld>
  <p:clrMapOvr>
    <a:masterClrMapping/>
  </p:clrMapOvr>
  <p:transition spd="slow">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204913" y="160338"/>
            <a:ext cx="10560050" cy="671512"/>
          </a:xfrm>
          <a:prstGeom prst="rect">
            <a:avLst/>
          </a:prstGeom>
          <a:noFill/>
          <a:ln w="9525">
            <a:noFill/>
            <a:miter lim="800000"/>
            <a:headEnd/>
            <a:tailEnd/>
          </a:ln>
          <a:effectLst/>
        </p:spPr>
        <p:txBody>
          <a:bodyPr anchor="ctr"/>
          <a:lstStyle/>
          <a:p>
            <a:pPr algn="ctr" eaLnBrk="1" hangingPunct="1">
              <a:defRPr/>
            </a:pPr>
            <a:r>
              <a:rPr lang="ru-RU" sz="2000" b="1" dirty="0" smtClean="0">
                <a:solidFill>
                  <a:srgbClr val="CCAF0A">
                    <a:lumMod val="75000"/>
                  </a:srgbClr>
                </a:solidFill>
                <a:latin typeface="Times New Roman" pitchFamily="18" charset="0"/>
                <a:cs typeface="Times New Roman" pitchFamily="18" charset="0"/>
              </a:rPr>
              <a:t>ОРГАНИЗАЦИЯ ПРОВЕДЕНИЯ ЕГЭ В СЕНТЯБРЬСКИЕ СРОКИ</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29702" name="Номер слайда 1"/>
          <p:cNvSpPr>
            <a:spLocks noGrp="1"/>
          </p:cNvSpPr>
          <p:nvPr>
            <p:ph type="sldNum" sz="quarter" idx="12"/>
          </p:nvPr>
        </p:nvSpPr>
        <p:spPr>
          <a:xfrm>
            <a:off x="11473132" y="6337300"/>
            <a:ext cx="444231"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18</a:t>
            </a:r>
          </a:p>
        </p:txBody>
      </p:sp>
      <p:sp>
        <p:nvSpPr>
          <p:cNvPr id="29703"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29704"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Прямоугольник 2"/>
          <p:cNvSpPr/>
          <p:nvPr/>
        </p:nvSpPr>
        <p:spPr>
          <a:xfrm>
            <a:off x="1509623" y="1158875"/>
            <a:ext cx="3372928" cy="10753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b="1" dirty="0" smtClean="0">
                <a:solidFill>
                  <a:srgbClr val="C00000"/>
                </a:solidFill>
                <a:latin typeface="Times New Roman" panose="02020603050405020304" pitchFamily="18" charset="0"/>
                <a:cs typeface="Times New Roman" panose="02020603050405020304" pitchFamily="18" charset="0"/>
              </a:rPr>
              <a:t>До 19 августа 2019 года включительно</a:t>
            </a:r>
            <a:endParaRPr lang="ru-RU" sz="1800" b="1" dirty="0">
              <a:solidFill>
                <a:srgbClr val="C00000"/>
              </a:solidFill>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5126097" y="1158875"/>
            <a:ext cx="6218178" cy="107536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anose="02020603050405020304" pitchFamily="18" charset="0"/>
                <a:cs typeface="Times New Roman" panose="02020603050405020304" pitchFamily="18" charset="0"/>
              </a:rPr>
              <a:t>Обучающиеся, не прошедшие ГИА, подают заявление  в образовательную организацию, в которой участник ГИА </a:t>
            </a:r>
            <a:r>
              <a:rPr lang="ru-RU" sz="1600" u="sng" dirty="0" smtClean="0">
                <a:solidFill>
                  <a:schemeClr val="tx1"/>
                </a:solidFill>
                <a:latin typeface="Times New Roman" panose="02020603050405020304" pitchFamily="18" charset="0"/>
                <a:cs typeface="Times New Roman" panose="02020603050405020304" pitchFamily="18" charset="0"/>
              </a:rPr>
              <a:t>восстанавливается</a:t>
            </a:r>
            <a:r>
              <a:rPr lang="ru-RU" sz="1600" dirty="0" smtClean="0">
                <a:solidFill>
                  <a:schemeClr val="tx1"/>
                </a:solidFill>
                <a:latin typeface="Times New Roman" panose="02020603050405020304" pitchFamily="18" charset="0"/>
                <a:cs typeface="Times New Roman" panose="02020603050405020304" pitchFamily="18" charset="0"/>
              </a:rPr>
              <a:t> на срок, необходимый для прохождения ГИА</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2435766" y="2497526"/>
            <a:ext cx="8098343" cy="209232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800" b="1" dirty="0" smtClean="0">
                <a:solidFill>
                  <a:schemeClr val="tx1"/>
                </a:solidFill>
                <a:latin typeface="Times New Roman" pitchFamily="18" charset="0"/>
                <a:cs typeface="Times New Roman" pitchFamily="18" charset="0"/>
              </a:rPr>
              <a:t>Пункт проведения ЕГЭ</a:t>
            </a:r>
          </a:p>
          <a:p>
            <a:pPr algn="ctr" eaLnBrk="1" hangingPunct="1">
              <a:defRPr/>
            </a:pPr>
            <a:endParaRPr lang="ru-RU" sz="1800" b="1" dirty="0" smtClean="0">
              <a:solidFill>
                <a:schemeClr val="tx1"/>
              </a:solidFill>
              <a:latin typeface="Times New Roman" pitchFamily="18" charset="0"/>
              <a:cs typeface="Times New Roman" pitchFamily="18" charset="0"/>
            </a:endParaRPr>
          </a:p>
          <a:p>
            <a:pPr algn="ctr" eaLnBrk="1" hangingPunct="1">
              <a:defRPr/>
            </a:pPr>
            <a:r>
              <a:rPr lang="ru-RU" sz="1800" b="1" dirty="0" smtClean="0">
                <a:solidFill>
                  <a:schemeClr val="tx1"/>
                </a:solidFill>
                <a:latin typeface="Times New Roman" pitchFamily="18" charset="0"/>
                <a:cs typeface="Times New Roman" pitchFamily="18" charset="0"/>
              </a:rPr>
              <a:t> государственное бюджетное профессиональное образовательное учреждение «Тверской педагогический колледж»</a:t>
            </a:r>
          </a:p>
          <a:p>
            <a:pPr algn="ctr" eaLnBrk="1" hangingPunct="1">
              <a:defRPr/>
            </a:pPr>
            <a:r>
              <a:rPr lang="ru-RU" sz="1800" b="1" dirty="0" smtClean="0">
                <a:solidFill>
                  <a:schemeClr val="tx1"/>
                </a:solidFill>
                <a:latin typeface="Times New Roman" pitchFamily="18" charset="0"/>
                <a:cs typeface="Times New Roman" pitchFamily="18" charset="0"/>
              </a:rPr>
              <a:t>(</a:t>
            </a:r>
            <a:r>
              <a:rPr lang="ru-RU" sz="1800" b="1" dirty="0" err="1" smtClean="0">
                <a:solidFill>
                  <a:schemeClr val="tx1"/>
                </a:solidFill>
                <a:latin typeface="Times New Roman" pitchFamily="18" charset="0"/>
                <a:cs typeface="Times New Roman" pitchFamily="18" charset="0"/>
              </a:rPr>
              <a:t>г.Тверь</a:t>
            </a:r>
            <a:r>
              <a:rPr lang="ru-RU" sz="1800" b="1" dirty="0" smtClean="0">
                <a:solidFill>
                  <a:schemeClr val="tx1"/>
                </a:solidFill>
                <a:latin typeface="Times New Roman" pitchFamily="18" charset="0"/>
                <a:cs typeface="Times New Roman" pitchFamily="18" charset="0"/>
              </a:rPr>
              <a:t>, Октябрьский пр-т, д.71а)</a:t>
            </a:r>
            <a:endParaRPr lang="ru-RU" sz="1800" b="1" dirty="0">
              <a:solidFill>
                <a:schemeClr val="tx1"/>
              </a:solidFill>
              <a:latin typeface="Times New Roman" pitchFamily="18" charset="0"/>
              <a:cs typeface="Times New Roman" pitchFamily="18" charset="0"/>
            </a:endParaRPr>
          </a:p>
        </p:txBody>
      </p:sp>
      <p:sp>
        <p:nvSpPr>
          <p:cNvPr id="14" name="Скругленный прямоугольник 13"/>
          <p:cNvSpPr/>
          <p:nvPr/>
        </p:nvSpPr>
        <p:spPr>
          <a:xfrm>
            <a:off x="2480906" y="4924425"/>
            <a:ext cx="8098342" cy="141287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800" b="1" dirty="0">
                <a:solidFill>
                  <a:schemeClr val="tx1"/>
                </a:solidFill>
                <a:latin typeface="Times New Roman" pitchFamily="18" charset="0"/>
                <a:cs typeface="Times New Roman" pitchFamily="18" charset="0"/>
              </a:rPr>
              <a:t>Дополнительные сроки :</a:t>
            </a:r>
          </a:p>
          <a:p>
            <a:pPr eaLnBrk="1" hangingPunct="1">
              <a:defRPr/>
            </a:pPr>
            <a:r>
              <a:rPr lang="ru-RU" sz="1800" dirty="0" smtClean="0">
                <a:solidFill>
                  <a:schemeClr val="tx1"/>
                </a:solidFill>
                <a:latin typeface="Times New Roman" pitchFamily="18" charset="0"/>
                <a:cs typeface="Times New Roman" pitchFamily="18" charset="0"/>
              </a:rPr>
              <a:t> </a:t>
            </a:r>
            <a:r>
              <a:rPr lang="ru-RU" sz="1800" b="1" dirty="0" smtClean="0">
                <a:solidFill>
                  <a:schemeClr val="tx1"/>
                </a:solidFill>
                <a:latin typeface="Times New Roman" pitchFamily="18" charset="0"/>
                <a:cs typeface="Times New Roman" pitchFamily="18" charset="0"/>
              </a:rPr>
              <a:t>3 </a:t>
            </a:r>
            <a:r>
              <a:rPr lang="ru-RU" sz="1800" b="1" dirty="0">
                <a:solidFill>
                  <a:schemeClr val="tx1"/>
                </a:solidFill>
                <a:latin typeface="Times New Roman" pitchFamily="18" charset="0"/>
                <a:cs typeface="Times New Roman" pitchFamily="18" charset="0"/>
              </a:rPr>
              <a:t>сентября </a:t>
            </a:r>
            <a:r>
              <a:rPr lang="ru-RU" sz="1800" dirty="0">
                <a:solidFill>
                  <a:schemeClr val="tx1"/>
                </a:solidFill>
                <a:latin typeface="Times New Roman" pitchFamily="18" charset="0"/>
                <a:cs typeface="Times New Roman" pitchFamily="18" charset="0"/>
              </a:rPr>
              <a:t>– русский язык</a:t>
            </a:r>
          </a:p>
          <a:p>
            <a:pPr eaLnBrk="1" hangingPunct="1">
              <a:defRPr/>
            </a:pPr>
            <a:r>
              <a:rPr lang="ru-RU" sz="1800" dirty="0">
                <a:solidFill>
                  <a:schemeClr val="tx1"/>
                </a:solidFill>
                <a:latin typeface="Times New Roman" pitchFamily="18" charset="0"/>
                <a:cs typeface="Times New Roman" pitchFamily="18" charset="0"/>
              </a:rPr>
              <a:t> </a:t>
            </a:r>
            <a:r>
              <a:rPr lang="ru-RU" sz="1800" b="1" dirty="0">
                <a:solidFill>
                  <a:schemeClr val="tx1"/>
                </a:solidFill>
                <a:latin typeface="Times New Roman" pitchFamily="18" charset="0"/>
                <a:cs typeface="Times New Roman" pitchFamily="18" charset="0"/>
              </a:rPr>
              <a:t>6 сентября </a:t>
            </a:r>
            <a:r>
              <a:rPr lang="ru-RU" sz="1800" dirty="0">
                <a:solidFill>
                  <a:schemeClr val="tx1"/>
                </a:solidFill>
                <a:latin typeface="Times New Roman" pitchFamily="18" charset="0"/>
                <a:cs typeface="Times New Roman" pitchFamily="18" charset="0"/>
              </a:rPr>
              <a:t>– математика (базовый уровень</a:t>
            </a:r>
            <a:r>
              <a:rPr lang="ru-RU" sz="1800" dirty="0" smtClean="0">
                <a:solidFill>
                  <a:schemeClr val="tx1"/>
                </a:solidFill>
                <a:latin typeface="Times New Roman" pitchFamily="18" charset="0"/>
                <a:cs typeface="Times New Roman" pitchFamily="18" charset="0"/>
              </a:rPr>
              <a:t>)</a:t>
            </a:r>
          </a:p>
          <a:p>
            <a:pPr eaLnBrk="1" hangingPunct="1">
              <a:defRPr/>
            </a:pPr>
            <a:r>
              <a:rPr lang="ru-RU" sz="1800" b="1" dirty="0" smtClean="0">
                <a:solidFill>
                  <a:schemeClr val="tx1"/>
                </a:solidFill>
                <a:latin typeface="Times New Roman" pitchFamily="18" charset="0"/>
                <a:cs typeface="Times New Roman" pitchFamily="18" charset="0"/>
              </a:rPr>
              <a:t>20 сентября </a:t>
            </a:r>
            <a:r>
              <a:rPr lang="ru-RU" sz="1800" dirty="0" smtClean="0">
                <a:solidFill>
                  <a:schemeClr val="tx1"/>
                </a:solidFill>
                <a:latin typeface="Times New Roman" pitchFamily="18" charset="0"/>
                <a:cs typeface="Times New Roman" pitchFamily="18" charset="0"/>
              </a:rPr>
              <a:t>– резерв: </a:t>
            </a:r>
            <a:r>
              <a:rPr lang="ru-RU" sz="1800" i="1" dirty="0" smtClean="0">
                <a:solidFill>
                  <a:schemeClr val="tx1"/>
                </a:solidFill>
                <a:latin typeface="Times New Roman" pitchFamily="18" charset="0"/>
                <a:cs typeface="Times New Roman" pitchFamily="18" charset="0"/>
              </a:rPr>
              <a:t>русский язык,  математика (базовый уровень)</a:t>
            </a:r>
            <a:endParaRPr lang="ru-RU" sz="1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609352319"/>
      </p:ext>
    </p:extLst>
  </p:cSld>
  <p:clrMapOvr>
    <a:masterClrMapping/>
  </p:clrMapOvr>
  <p:transition spd="slow">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2153246" y="403669"/>
            <a:ext cx="7920039" cy="512676"/>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АНАЛИЗ РЕЗУЛЬТАТОВ </a:t>
            </a:r>
            <a:r>
              <a:rPr lang="ru-RU" sz="2000" b="1" dirty="0" smtClean="0">
                <a:solidFill>
                  <a:srgbClr val="CCAF0A">
                    <a:lumMod val="75000"/>
                  </a:srgbClr>
                </a:solidFill>
                <a:latin typeface="Times New Roman" pitchFamily="18" charset="0"/>
                <a:cs typeface="Times New Roman" pitchFamily="18" charset="0"/>
              </a:rPr>
              <a:t>ЕГЭ - 2019</a:t>
            </a:r>
            <a:endParaRPr lang="ru-RU" sz="2000" b="1" dirty="0">
              <a:solidFill>
                <a:srgbClr val="CCAF0A">
                  <a:lumMod val="75000"/>
                </a:srgbClr>
              </a:solidFill>
              <a:latin typeface="Times New Roman" pitchFamily="18" charset="0"/>
              <a:cs typeface="Times New Roman" pitchFamily="18" charset="0"/>
            </a:endParaRPr>
          </a:p>
        </p:txBody>
      </p:sp>
      <p:sp>
        <p:nvSpPr>
          <p:cNvPr id="47107" name="Прямоугольник 13"/>
          <p:cNvSpPr>
            <a:spLocks noChangeArrowheads="1"/>
          </p:cNvSpPr>
          <p:nvPr/>
        </p:nvSpPr>
        <p:spPr bwMode="auto">
          <a:xfrm>
            <a:off x="2539605" y="5029200"/>
            <a:ext cx="7147323" cy="1856406"/>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2818211" y="657228"/>
            <a:ext cx="6862763" cy="502573"/>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1847532" y="714378"/>
            <a:ext cx="8099823"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1032" name="Rectangle 1"/>
          <p:cNvSpPr>
            <a:spLocks noChangeArrowheads="1"/>
          </p:cNvSpPr>
          <p:nvPr/>
        </p:nvSpPr>
        <p:spPr bwMode="auto">
          <a:xfrm>
            <a:off x="1524000" y="-1145169"/>
            <a:ext cx="850832" cy="615531"/>
          </a:xfrm>
          <a:prstGeom prst="rect">
            <a:avLst/>
          </a:prstGeom>
          <a:noFill/>
          <a:ln w="9525">
            <a:noFill/>
            <a:miter lim="800000"/>
            <a:headEnd/>
            <a:tailEnd/>
          </a:ln>
        </p:spPr>
        <p:txBody>
          <a:bodyPr wrap="none" lIns="121899" tIns="60949" rIns="121899" bIns="60949" anchor="ctr">
            <a:spAutoFit/>
          </a:bodyPr>
          <a:lstStyle/>
          <a:p>
            <a:pPr indent="598488" defTabSz="1217613" eaLnBrk="1" hangingPunct="1"/>
            <a:endParaRPr lang="ru-RU" altLang="ru-RU" sz="800"/>
          </a:p>
          <a:p>
            <a:pPr indent="598488" defTabSz="1217613"/>
            <a:endParaRPr lang="ru-RU" altLang="ru-RU" sz="2400"/>
          </a:p>
        </p:txBody>
      </p:sp>
      <p:sp>
        <p:nvSpPr>
          <p:cNvPr id="13" name="Прямоугольник 12"/>
          <p:cNvSpPr/>
          <p:nvPr/>
        </p:nvSpPr>
        <p:spPr>
          <a:xfrm>
            <a:off x="1055688" y="5752525"/>
            <a:ext cx="10376099" cy="584775"/>
          </a:xfrm>
          <a:prstGeom prst="rect">
            <a:avLst/>
          </a:prstGeom>
        </p:spPr>
        <p:txBody>
          <a:bodyPr wrap="square">
            <a:spAutoFit/>
          </a:bodyPr>
          <a:lstStyle/>
          <a:p>
            <a:pPr algn="just"/>
            <a:r>
              <a:rPr lang="ru-RU" sz="1600" dirty="0">
                <a:latin typeface="Times New Roman" pitchFamily="18" charset="0"/>
                <a:cs typeface="Times New Roman" pitchFamily="18" charset="0"/>
              </a:rPr>
              <a:t>          На протяжении трех лет остается стабильно высокой доля выпускников, успешно сдавших два обязательных предмета ЕГЭ. В 2019 году этот показатель составил </a:t>
            </a:r>
            <a:r>
              <a:rPr lang="ru-RU" sz="1600" dirty="0" smtClean="0">
                <a:latin typeface="Times New Roman" pitchFamily="18" charset="0"/>
                <a:cs typeface="Times New Roman" pitchFamily="18" charset="0"/>
              </a:rPr>
              <a:t>98,8 %, в </a:t>
            </a:r>
            <a:r>
              <a:rPr lang="ru-RU" sz="1600" dirty="0">
                <a:latin typeface="Times New Roman" pitchFamily="18" charset="0"/>
                <a:cs typeface="Times New Roman" pitchFamily="18" charset="0"/>
              </a:rPr>
              <a:t>2018 г. – </a:t>
            </a:r>
            <a:r>
              <a:rPr lang="ru-RU" sz="1600" dirty="0" smtClean="0">
                <a:latin typeface="Times New Roman" pitchFamily="18" charset="0"/>
                <a:cs typeface="Times New Roman" pitchFamily="18" charset="0"/>
              </a:rPr>
              <a:t>98,9 %, </a:t>
            </a:r>
            <a:r>
              <a:rPr lang="ru-RU" sz="1600" dirty="0">
                <a:latin typeface="Times New Roman" pitchFamily="18" charset="0"/>
                <a:cs typeface="Times New Roman" pitchFamily="18" charset="0"/>
              </a:rPr>
              <a:t>в 2017 г. – </a:t>
            </a:r>
            <a:r>
              <a:rPr lang="ru-RU" sz="1600" dirty="0" smtClean="0">
                <a:latin typeface="Times New Roman" pitchFamily="18" charset="0"/>
                <a:cs typeface="Times New Roman" pitchFamily="18" charset="0"/>
              </a:rPr>
              <a:t>99,2 %.</a:t>
            </a:r>
            <a:endParaRPr lang="ru-RU" sz="1600" b="1" dirty="0">
              <a:latin typeface="Times New Roman" pitchFamily="18" charset="0"/>
              <a:cs typeface="Times New Roman" pitchFamily="18" charset="0"/>
            </a:endParaRPr>
          </a:p>
        </p:txBody>
      </p:sp>
      <p:graphicFrame>
        <p:nvGraphicFramePr>
          <p:cNvPr id="11" name="Диаграмма 10"/>
          <p:cNvGraphicFramePr/>
          <p:nvPr>
            <p:extLst>
              <p:ext uri="{D42A27DB-BD31-4B8C-83A1-F6EECF244321}">
                <p14:modId xmlns:p14="http://schemas.microsoft.com/office/powerpoint/2010/main" xmlns="" val="1525664982"/>
              </p:ext>
            </p:extLst>
          </p:nvPr>
        </p:nvGraphicFramePr>
        <p:xfrm>
          <a:off x="960616" y="973495"/>
          <a:ext cx="10305300" cy="4676020"/>
        </p:xfrm>
        <a:graphic>
          <a:graphicData uri="http://schemas.openxmlformats.org/drawingml/2006/chart">
            <c:chart xmlns:c="http://schemas.openxmlformats.org/drawingml/2006/chart" xmlns:r="http://schemas.openxmlformats.org/officeDocument/2006/relationships" r:id="rId3"/>
          </a:graphicData>
        </a:graphic>
      </p:graphicFrame>
      <p:pic>
        <p:nvPicPr>
          <p:cNvPr id="12"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19</a:t>
            </a:r>
          </a:p>
        </p:txBody>
      </p:sp>
    </p:spTree>
    <p:extLst>
      <p:ext uri="{BB962C8B-B14F-4D97-AF65-F5344CB8AC3E}">
        <p14:creationId xmlns:p14="http://schemas.microsoft.com/office/powerpoint/2010/main" xmlns="" val="1479552986"/>
      </p:ext>
    </p:extLst>
  </p:cSld>
  <p:clrMapOvr>
    <a:masterClrMapping/>
  </p:clrMapOvr>
  <p:transition spd="slow">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Текст 4"/>
          <p:cNvSpPr>
            <a:spLocks noGrp="1"/>
          </p:cNvSpPr>
          <p:nvPr>
            <p:ph type="body" idx="1"/>
          </p:nvPr>
        </p:nvSpPr>
        <p:spPr>
          <a:xfrm>
            <a:off x="1583498" y="1094958"/>
            <a:ext cx="9930359" cy="266909"/>
          </a:xfrm>
          <a:noFill/>
          <a:ln w="28575">
            <a:solidFill>
              <a:srgbClr val="C00000"/>
            </a:solidFill>
          </a:ln>
        </p:spPr>
        <p:txBody>
          <a:bodyPr>
            <a:noAutofit/>
          </a:bodyPr>
          <a:lstStyle/>
          <a:p>
            <a:pPr algn="ctr"/>
            <a:endParaRPr lang="ru-RU" sz="1600" dirty="0" smtClean="0">
              <a:solidFill>
                <a:srgbClr val="000000"/>
              </a:solidFill>
              <a:effectLst/>
              <a:latin typeface="Times New Roman" pitchFamily="18" charset="0"/>
              <a:cs typeface="Times New Roman" pitchFamily="18" charset="0"/>
            </a:endParaRPr>
          </a:p>
          <a:p>
            <a:pPr algn="ctr"/>
            <a:endParaRPr lang="ru-RU" sz="1600" dirty="0">
              <a:solidFill>
                <a:srgbClr val="000000"/>
              </a:solidFill>
              <a:latin typeface="Times New Roman" pitchFamily="18" charset="0"/>
              <a:cs typeface="Times New Roman" pitchFamily="18" charset="0"/>
            </a:endParaRPr>
          </a:p>
          <a:p>
            <a:pPr algn="ctr"/>
            <a:endParaRPr lang="ru-RU" sz="1600" dirty="0">
              <a:solidFill>
                <a:srgbClr val="000000"/>
              </a:solidFill>
              <a:latin typeface="Times New Roman" pitchFamily="18" charset="0"/>
              <a:cs typeface="Times New Roman" pitchFamily="18" charset="0"/>
            </a:endParaRPr>
          </a:p>
          <a:p>
            <a:pPr algn="ctr"/>
            <a:r>
              <a:rPr lang="ru-RU" sz="1600" dirty="0" smtClean="0">
                <a:solidFill>
                  <a:srgbClr val="000000"/>
                </a:solidFill>
                <a:effectLst/>
                <a:latin typeface="Times New Roman" pitchFamily="18" charset="0"/>
                <a:cs typeface="Times New Roman" pitchFamily="18" charset="0"/>
              </a:rPr>
              <a:t>Для получения аттестата необходимо сдать четыре обязательных экзамена</a:t>
            </a:r>
          </a:p>
        </p:txBody>
      </p:sp>
      <p:sp>
        <p:nvSpPr>
          <p:cNvPr id="8198" name="Текст 5"/>
          <p:cNvSpPr>
            <a:spLocks noGrp="1"/>
          </p:cNvSpPr>
          <p:nvPr>
            <p:ph type="body" sz="quarter" idx="3"/>
          </p:nvPr>
        </p:nvSpPr>
        <p:spPr>
          <a:xfrm>
            <a:off x="3294010" y="2348880"/>
            <a:ext cx="6143941" cy="288454"/>
          </a:xfrm>
          <a:noFill/>
          <a:ln>
            <a:solidFill>
              <a:srgbClr val="FF0000"/>
            </a:solidFill>
          </a:ln>
        </p:spPr>
        <p:txBody>
          <a:bodyPr>
            <a:noAutofit/>
          </a:bodyPr>
          <a:lstStyle/>
          <a:p>
            <a:pPr algn="ctr"/>
            <a:r>
              <a:rPr lang="ru-RU" sz="1600" dirty="0" smtClean="0">
                <a:solidFill>
                  <a:srgbClr val="000000"/>
                </a:solidFill>
                <a:effectLst/>
                <a:latin typeface="Times New Roman" pitchFamily="18" charset="0"/>
                <a:cs typeface="Times New Roman" pitchFamily="18" charset="0"/>
              </a:rPr>
              <a:t>Два предмета по выбору обучающиеся</a:t>
            </a:r>
          </a:p>
        </p:txBody>
      </p:sp>
      <p:sp>
        <p:nvSpPr>
          <p:cNvPr id="7" name="Стрелка вниз 6"/>
          <p:cNvSpPr/>
          <p:nvPr/>
        </p:nvSpPr>
        <p:spPr>
          <a:xfrm rot="19943895">
            <a:off x="8215847" y="1410426"/>
            <a:ext cx="335253" cy="195082"/>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2" name="Стрелка вниз 11"/>
          <p:cNvSpPr/>
          <p:nvPr/>
        </p:nvSpPr>
        <p:spPr>
          <a:xfrm rot="1432281">
            <a:off x="4531034" y="1428665"/>
            <a:ext cx="283945" cy="188983"/>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aphicFrame>
        <p:nvGraphicFramePr>
          <p:cNvPr id="8" name="Объект 7"/>
          <p:cNvGraphicFramePr>
            <a:graphicFrameLocks noGrp="1"/>
          </p:cNvGraphicFramePr>
          <p:nvPr>
            <p:ph sz="quarter" idx="4"/>
            <p:extLst>
              <p:ext uri="{D42A27DB-BD31-4B8C-83A1-F6EECF244321}">
                <p14:modId xmlns:p14="http://schemas.microsoft.com/office/powerpoint/2010/main" xmlns="" val="350900171"/>
              </p:ext>
            </p:extLst>
          </p:nvPr>
        </p:nvGraphicFramePr>
        <p:xfrm>
          <a:off x="1433689" y="2901244"/>
          <a:ext cx="10171289" cy="3438607"/>
        </p:xfrm>
        <a:graphic>
          <a:graphicData uri="http://schemas.openxmlformats.org/drawingml/2006/chart">
            <c:chart xmlns:c="http://schemas.openxmlformats.org/drawingml/2006/chart" xmlns:r="http://schemas.openxmlformats.org/officeDocument/2006/relationships" r:id="rId2"/>
          </a:graphicData>
        </a:graphic>
      </p:graphicFrame>
      <p:sp>
        <p:nvSpPr>
          <p:cNvPr id="9" name="Прямоугольник 8"/>
          <p:cNvSpPr/>
          <p:nvPr/>
        </p:nvSpPr>
        <p:spPr>
          <a:xfrm>
            <a:off x="2055315" y="290946"/>
            <a:ext cx="8649197" cy="400110"/>
          </a:xfrm>
          <a:prstGeom prst="rect">
            <a:avLst/>
          </a:prstGeom>
        </p:spPr>
        <p:txBody>
          <a:bodyPr wrap="square">
            <a:spAutoFit/>
          </a:bodyPr>
          <a:lstStyle/>
          <a:p>
            <a:pPr algn="ctr"/>
            <a:r>
              <a:rPr lang="ru-RU" sz="2000" b="1" dirty="0" smtClean="0">
                <a:solidFill>
                  <a:schemeClr val="accent2">
                    <a:lumMod val="75000"/>
                  </a:schemeClr>
                </a:solidFill>
                <a:latin typeface="Times New Roman" pitchFamily="18" charset="0"/>
                <a:cs typeface="Times New Roman" pitchFamily="18" charset="0"/>
              </a:rPr>
              <a:t>ПОРЯДОК ПРОВЕДЕНИЯ И ОРГАНИЗАЦИИ ГИА-9</a:t>
            </a:r>
            <a:endParaRPr lang="ru-RU" sz="2000" dirty="0">
              <a:solidFill>
                <a:schemeClr val="accent2">
                  <a:lumMod val="75000"/>
                </a:schemeClr>
              </a:solidFill>
            </a:endParaRPr>
          </a:p>
        </p:txBody>
      </p:sp>
      <p:pic>
        <p:nvPicPr>
          <p:cNvPr id="17" name="Picture 8"/>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Скругленный прямоугольник 9"/>
          <p:cNvSpPr/>
          <p:nvPr/>
        </p:nvSpPr>
        <p:spPr>
          <a:xfrm>
            <a:off x="1583499" y="1753329"/>
            <a:ext cx="4539715" cy="471022"/>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РУССКИЙ ЯЗЫК </a:t>
            </a:r>
          </a:p>
          <a:p>
            <a:pPr algn="ctr"/>
            <a:r>
              <a:rPr lang="ru-RU" sz="1600" b="1" dirty="0" smtClean="0">
                <a:solidFill>
                  <a:schemeClr val="tx1"/>
                </a:solidFill>
                <a:latin typeface="Times New Roman" pitchFamily="18" charset="0"/>
                <a:cs typeface="Times New Roman" pitchFamily="18" charset="0"/>
              </a:rPr>
              <a:t>(11 766 человек)</a:t>
            </a:r>
            <a:endParaRPr lang="ru-RU" sz="1600" b="1" dirty="0">
              <a:solidFill>
                <a:schemeClr val="tx1"/>
              </a:solidFill>
              <a:latin typeface="Times New Roman" pitchFamily="18" charset="0"/>
              <a:cs typeface="Times New Roman" pitchFamily="18" charset="0"/>
            </a:endParaRPr>
          </a:p>
        </p:txBody>
      </p:sp>
      <p:sp>
        <p:nvSpPr>
          <p:cNvPr id="11" name="Скругленный прямоугольник 10"/>
          <p:cNvSpPr/>
          <p:nvPr/>
        </p:nvSpPr>
        <p:spPr>
          <a:xfrm>
            <a:off x="7044903" y="1700809"/>
            <a:ext cx="4428516" cy="471021"/>
          </a:xfrm>
          <a:prstGeom prst="round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МАТЕМАТИКА </a:t>
            </a:r>
          </a:p>
          <a:p>
            <a:pPr algn="ctr"/>
            <a:r>
              <a:rPr lang="ru-RU" sz="1600" b="1" dirty="0" smtClean="0">
                <a:solidFill>
                  <a:schemeClr val="tx1"/>
                </a:solidFill>
                <a:latin typeface="Times New Roman" pitchFamily="18" charset="0"/>
                <a:cs typeface="Times New Roman" pitchFamily="18" charset="0"/>
              </a:rPr>
              <a:t>(11 763 человека</a:t>
            </a:r>
            <a:r>
              <a:rPr lang="ru-RU" b="1" dirty="0" smtClean="0">
                <a:solidFill>
                  <a:schemeClr val="tx1"/>
                </a:solidFill>
                <a:latin typeface="Times New Roman" pitchFamily="18" charset="0"/>
                <a:cs typeface="Times New Roman" pitchFamily="18" charset="0"/>
              </a:rPr>
              <a:t>)</a:t>
            </a:r>
            <a:endParaRPr lang="ru-RU" b="1" dirty="0">
              <a:solidFill>
                <a:schemeClr val="tx1"/>
              </a:solidFill>
              <a:latin typeface="Times New Roman" pitchFamily="18" charset="0"/>
              <a:cs typeface="Times New Roman" pitchFamily="18" charset="0"/>
            </a:endParaRPr>
          </a:p>
        </p:txBody>
      </p:sp>
      <p:sp>
        <p:nvSpPr>
          <p:cNvPr id="14" name="Стрелка вниз 13"/>
          <p:cNvSpPr/>
          <p:nvPr/>
        </p:nvSpPr>
        <p:spPr>
          <a:xfrm>
            <a:off x="6379913" y="1581747"/>
            <a:ext cx="384043" cy="57606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3338904" y="5893575"/>
            <a:ext cx="5568619" cy="338554"/>
          </a:xfrm>
          <a:prstGeom prst="rect">
            <a:avLst/>
          </a:prstGeom>
        </p:spPr>
        <p:txBody>
          <a:bodyPr wrap="square">
            <a:spAutoFit/>
          </a:bodyPr>
          <a:lstStyle/>
          <a:p>
            <a:pPr algn="ctr"/>
            <a:r>
              <a:rPr lang="ru-RU" sz="1600" b="1" dirty="0" smtClean="0">
                <a:latin typeface="Times New Roman" pitchFamily="18" charset="0"/>
                <a:cs typeface="Times New Roman" pitchFamily="18" charset="0"/>
              </a:rPr>
              <a:t>НОВВОВЕДЕНИЕ  </a:t>
            </a:r>
            <a:r>
              <a:rPr lang="ru-RU" sz="1600" b="1" dirty="0">
                <a:latin typeface="Times New Roman" pitchFamily="18" charset="0"/>
                <a:cs typeface="Times New Roman" pitchFamily="18" charset="0"/>
              </a:rPr>
              <a:t>В </a:t>
            </a:r>
            <a:r>
              <a:rPr lang="ru-RU" sz="1600" b="1" dirty="0" smtClean="0">
                <a:latin typeface="Times New Roman" pitchFamily="18" charset="0"/>
                <a:cs typeface="Times New Roman" pitchFamily="18" charset="0"/>
              </a:rPr>
              <a:t>2019 </a:t>
            </a:r>
            <a:r>
              <a:rPr lang="ru-RU" sz="1600" b="1" dirty="0">
                <a:latin typeface="Times New Roman" pitchFamily="18" charset="0"/>
                <a:cs typeface="Times New Roman" pitchFamily="18" charset="0"/>
              </a:rPr>
              <a:t>ГОДУ</a:t>
            </a:r>
            <a:endParaRPr lang="ru-RU" sz="1600" b="1" dirty="0"/>
          </a:p>
        </p:txBody>
      </p:sp>
      <p:sp>
        <p:nvSpPr>
          <p:cNvPr id="4" name="Прямоугольник 3"/>
          <p:cNvSpPr/>
          <p:nvPr/>
        </p:nvSpPr>
        <p:spPr>
          <a:xfrm>
            <a:off x="1682044" y="6062852"/>
            <a:ext cx="9561689" cy="553998"/>
          </a:xfrm>
          <a:prstGeom prst="rect">
            <a:avLst/>
          </a:prstGeom>
        </p:spPr>
        <p:txBody>
          <a:bodyPr wrap="square">
            <a:spAutoFit/>
          </a:bodyPr>
          <a:lstStyle/>
          <a:p>
            <a:endParaRPr lang="ru-RU" b="1" dirty="0">
              <a:latin typeface="Times New Roman" pitchFamily="18" charset="0"/>
              <a:cs typeface="Times New Roman" pitchFamily="18" charset="0"/>
            </a:endParaRPr>
          </a:p>
          <a:p>
            <a:pPr algn="ctr"/>
            <a:r>
              <a:rPr lang="ru-RU" sz="1600" b="1" dirty="0" smtClean="0">
                <a:latin typeface="Times New Roman" pitchFamily="18" charset="0"/>
                <a:cs typeface="Times New Roman" pitchFamily="18" charset="0"/>
              </a:rPr>
              <a:t>Итоговое собеседование </a:t>
            </a:r>
            <a:r>
              <a:rPr lang="ru-RU" sz="1600" b="1" dirty="0">
                <a:latin typeface="Times New Roman" pitchFamily="18" charset="0"/>
                <a:cs typeface="Times New Roman" pitchFamily="18" charset="0"/>
              </a:rPr>
              <a:t>по русскому </a:t>
            </a:r>
            <a:r>
              <a:rPr lang="ru-RU" sz="1600" b="1" dirty="0" smtClean="0">
                <a:latin typeface="Times New Roman" pitchFamily="18" charset="0"/>
                <a:cs typeface="Times New Roman" pitchFamily="18" charset="0"/>
              </a:rPr>
              <a:t>языку в штатном режиме для всех обучающихся 9-х классов</a:t>
            </a:r>
            <a:endParaRPr lang="ru-RU" sz="1600" b="1" dirty="0">
              <a:latin typeface="Times New Roman" pitchFamily="18" charset="0"/>
              <a:cs typeface="Times New Roman" pitchFamily="18" charset="0"/>
            </a:endParaRPr>
          </a:p>
        </p:txBody>
      </p:sp>
      <p:pic>
        <p:nvPicPr>
          <p:cNvPr id="16"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90372497"/>
      </p:ext>
    </p:extLst>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2237876" y="258983"/>
            <a:ext cx="7920039" cy="512676"/>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АНАЛИЗ РЕЗУЛЬТАТОВ ЕГЭ-2019</a:t>
            </a:r>
          </a:p>
        </p:txBody>
      </p:sp>
      <p:sp>
        <p:nvSpPr>
          <p:cNvPr id="47107" name="Прямоугольник 13"/>
          <p:cNvSpPr>
            <a:spLocks noChangeArrowheads="1"/>
          </p:cNvSpPr>
          <p:nvPr/>
        </p:nvSpPr>
        <p:spPr bwMode="auto">
          <a:xfrm>
            <a:off x="2539605" y="5029200"/>
            <a:ext cx="7147323" cy="1856406"/>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2818211" y="657228"/>
            <a:ext cx="6862763" cy="502573"/>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1847532" y="714378"/>
            <a:ext cx="8099823"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1032" name="Rectangle 1"/>
          <p:cNvSpPr>
            <a:spLocks noChangeArrowheads="1"/>
          </p:cNvSpPr>
          <p:nvPr/>
        </p:nvSpPr>
        <p:spPr bwMode="auto">
          <a:xfrm>
            <a:off x="1524000" y="-1145169"/>
            <a:ext cx="850832" cy="615531"/>
          </a:xfrm>
          <a:prstGeom prst="rect">
            <a:avLst/>
          </a:prstGeom>
          <a:noFill/>
          <a:ln w="9525">
            <a:noFill/>
            <a:miter lim="800000"/>
            <a:headEnd/>
            <a:tailEnd/>
          </a:ln>
        </p:spPr>
        <p:txBody>
          <a:bodyPr wrap="none" lIns="121899" tIns="60949" rIns="121899" bIns="60949" anchor="ctr">
            <a:spAutoFit/>
          </a:bodyPr>
          <a:lstStyle/>
          <a:p>
            <a:pPr indent="598488" defTabSz="1217613" eaLnBrk="1" hangingPunct="1"/>
            <a:endParaRPr lang="ru-RU" altLang="ru-RU" sz="800"/>
          </a:p>
          <a:p>
            <a:pPr indent="598488" defTabSz="1217613"/>
            <a:endParaRPr lang="ru-RU" altLang="ru-RU" sz="2400"/>
          </a:p>
        </p:txBody>
      </p:sp>
      <p:sp>
        <p:nvSpPr>
          <p:cNvPr id="13" name="Прямоугольник 12"/>
          <p:cNvSpPr/>
          <p:nvPr/>
        </p:nvSpPr>
        <p:spPr>
          <a:xfrm>
            <a:off x="1595887" y="5661249"/>
            <a:ext cx="9946256" cy="584775"/>
          </a:xfrm>
          <a:prstGeom prst="rect">
            <a:avLst/>
          </a:prstGeom>
        </p:spPr>
        <p:txBody>
          <a:bodyPr wrap="square">
            <a:spAutoFit/>
          </a:bodyPr>
          <a:lstStyle/>
          <a:p>
            <a:pPr algn="just"/>
            <a:r>
              <a:rPr lang="ru-RU" sz="1600" dirty="0" smtClean="0">
                <a:latin typeface="Times New Roman" pitchFamily="18" charset="0"/>
                <a:cs typeface="Times New Roman" pitchFamily="18" charset="0"/>
              </a:rPr>
              <a:t>Успешно </a:t>
            </a:r>
            <a:r>
              <a:rPr lang="ru-RU" sz="1600" dirty="0">
                <a:latin typeface="Times New Roman" pitchFamily="18" charset="0"/>
                <a:cs typeface="Times New Roman" pitchFamily="18" charset="0"/>
              </a:rPr>
              <a:t>сдали все экзамены, выбранные для сдачи ЕГЭ (обязательные и предметы по выбору) 88% </a:t>
            </a:r>
            <a:r>
              <a:rPr lang="ru-RU" sz="1600" dirty="0" smtClean="0">
                <a:latin typeface="Times New Roman" pitchFamily="18" charset="0"/>
                <a:cs typeface="Times New Roman" pitchFamily="18" charset="0"/>
              </a:rPr>
              <a:t>выпускников</a:t>
            </a:r>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(в </a:t>
            </a:r>
            <a:r>
              <a:rPr lang="ru-RU" sz="1600" dirty="0">
                <a:latin typeface="Times New Roman" pitchFamily="18" charset="0"/>
                <a:cs typeface="Times New Roman" pitchFamily="18" charset="0"/>
              </a:rPr>
              <a:t>2018 г. - 87</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2017 г. – </a:t>
            </a:r>
            <a:r>
              <a:rPr lang="ru-RU" sz="1600" dirty="0" smtClean="0">
                <a:latin typeface="Times New Roman" pitchFamily="18" charset="0"/>
                <a:cs typeface="Times New Roman" pitchFamily="18" charset="0"/>
              </a:rPr>
              <a:t>87,2 %).</a:t>
            </a:r>
            <a:endParaRPr lang="ru-RU" sz="1600" b="1" dirty="0">
              <a:latin typeface="Times New Roman" pitchFamily="18" charset="0"/>
              <a:cs typeface="Times New Roman" pitchFamily="18" charset="0"/>
            </a:endParaRPr>
          </a:p>
        </p:txBody>
      </p:sp>
      <p:graphicFrame>
        <p:nvGraphicFramePr>
          <p:cNvPr id="11" name="Диаграмма 10"/>
          <p:cNvGraphicFramePr/>
          <p:nvPr>
            <p:extLst/>
          </p:nvPr>
        </p:nvGraphicFramePr>
        <p:xfrm>
          <a:off x="1121434" y="1052737"/>
          <a:ext cx="10420709" cy="4324697"/>
        </p:xfrm>
        <a:graphic>
          <a:graphicData uri="http://schemas.openxmlformats.org/drawingml/2006/chart">
            <c:chart xmlns:c="http://schemas.openxmlformats.org/drawingml/2006/chart" xmlns:r="http://schemas.openxmlformats.org/officeDocument/2006/relationships" r:id="rId3"/>
          </a:graphicData>
        </a:graphic>
      </p:graphicFrame>
      <p:pic>
        <p:nvPicPr>
          <p:cNvPr id="12"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10670" y="2397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20</a:t>
            </a:r>
          </a:p>
        </p:txBody>
      </p:sp>
    </p:spTree>
    <p:extLst>
      <p:ext uri="{BB962C8B-B14F-4D97-AF65-F5344CB8AC3E}">
        <p14:creationId xmlns:p14="http://schemas.microsoft.com/office/powerpoint/2010/main" xmlns="" val="2414669782"/>
      </p:ext>
    </p:extLst>
  </p:cSld>
  <p:clrMapOvr>
    <a:masterClrMapping/>
  </p:clrMapOvr>
  <p:transition spd="slow">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2289572" y="307691"/>
            <a:ext cx="7920039" cy="512676"/>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АНАЛИЗ РЕЗУЛЬТАТОВ ЕГЭ-2019</a:t>
            </a:r>
          </a:p>
        </p:txBody>
      </p:sp>
      <p:sp>
        <p:nvSpPr>
          <p:cNvPr id="47107" name="Прямоугольник 13"/>
          <p:cNvSpPr>
            <a:spLocks noChangeArrowheads="1"/>
          </p:cNvSpPr>
          <p:nvPr/>
        </p:nvSpPr>
        <p:spPr bwMode="auto">
          <a:xfrm>
            <a:off x="2539605" y="5029200"/>
            <a:ext cx="7147323" cy="1856406"/>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2818211" y="657228"/>
            <a:ext cx="6862763" cy="502573"/>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1847532" y="714378"/>
            <a:ext cx="8099823"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1032" name="Rectangle 1"/>
          <p:cNvSpPr>
            <a:spLocks noChangeArrowheads="1"/>
          </p:cNvSpPr>
          <p:nvPr/>
        </p:nvSpPr>
        <p:spPr bwMode="auto">
          <a:xfrm>
            <a:off x="1524000" y="-1145169"/>
            <a:ext cx="850832" cy="615531"/>
          </a:xfrm>
          <a:prstGeom prst="rect">
            <a:avLst/>
          </a:prstGeom>
          <a:noFill/>
          <a:ln w="9525">
            <a:noFill/>
            <a:miter lim="800000"/>
            <a:headEnd/>
            <a:tailEnd/>
          </a:ln>
        </p:spPr>
        <p:txBody>
          <a:bodyPr wrap="none" lIns="121899" tIns="60949" rIns="121899" bIns="60949" anchor="ctr">
            <a:spAutoFit/>
          </a:bodyPr>
          <a:lstStyle/>
          <a:p>
            <a:pPr indent="598488" defTabSz="1217613" eaLnBrk="1" hangingPunct="1"/>
            <a:endParaRPr lang="ru-RU" altLang="ru-RU" sz="800"/>
          </a:p>
          <a:p>
            <a:pPr indent="598488" defTabSz="1217613"/>
            <a:endParaRPr lang="ru-RU" altLang="ru-RU" sz="2400"/>
          </a:p>
        </p:txBody>
      </p:sp>
      <p:sp>
        <p:nvSpPr>
          <p:cNvPr id="13" name="Прямоугольник 12"/>
          <p:cNvSpPr/>
          <p:nvPr/>
        </p:nvSpPr>
        <p:spPr>
          <a:xfrm>
            <a:off x="1919537" y="5661248"/>
            <a:ext cx="8448939" cy="338554"/>
          </a:xfrm>
          <a:prstGeom prst="rect">
            <a:avLst/>
          </a:prstGeom>
        </p:spPr>
        <p:txBody>
          <a:bodyPr wrap="square">
            <a:spAutoFit/>
          </a:bodyPr>
          <a:lstStyle/>
          <a:p>
            <a:pPr algn="just"/>
            <a:r>
              <a:rPr lang="ru-RU" sz="1600" dirty="0">
                <a:latin typeface="Times New Roman" pitchFamily="18" charset="0"/>
                <a:cs typeface="Times New Roman" pitchFamily="18" charset="0"/>
              </a:rPr>
              <a:t>	</a:t>
            </a:r>
            <a:endParaRPr lang="ru-RU" sz="1600" b="1" dirty="0">
              <a:latin typeface="Times New Roman" pitchFamily="18" charset="0"/>
              <a:cs typeface="Times New Roman" pitchFamily="18" charset="0"/>
            </a:endParaRPr>
          </a:p>
        </p:txBody>
      </p:sp>
      <p:graphicFrame>
        <p:nvGraphicFramePr>
          <p:cNvPr id="14" name="Диаграмма 13"/>
          <p:cNvGraphicFramePr/>
          <p:nvPr>
            <p:extLst/>
          </p:nvPr>
        </p:nvGraphicFramePr>
        <p:xfrm>
          <a:off x="1029809" y="929292"/>
          <a:ext cx="10650358" cy="4659948"/>
        </p:xfrm>
        <a:graphic>
          <a:graphicData uri="http://schemas.openxmlformats.org/drawingml/2006/chart">
            <c:chart xmlns:c="http://schemas.openxmlformats.org/drawingml/2006/chart" xmlns:r="http://schemas.openxmlformats.org/officeDocument/2006/relationships" r:id="rId3"/>
          </a:graphicData>
        </a:graphic>
      </p:graphicFrame>
      <p:sp>
        <p:nvSpPr>
          <p:cNvPr id="2049" name="Rectangle 1"/>
          <p:cNvSpPr>
            <a:spLocks noChangeArrowheads="1"/>
          </p:cNvSpPr>
          <p:nvPr/>
        </p:nvSpPr>
        <p:spPr bwMode="auto">
          <a:xfrm>
            <a:off x="1147314" y="5764564"/>
            <a:ext cx="10670876"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1" hangingPunct="1"/>
            <a:r>
              <a:rPr lang="ru-RU" sz="1600" dirty="0">
                <a:latin typeface="Times New Roman" pitchFamily="18" charset="0"/>
                <a:ea typeface="Calibri" pitchFamily="34" charset="0"/>
                <a:cs typeface="Times New Roman" pitchFamily="18" charset="0"/>
              </a:rPr>
              <a:t>       В 88 (30%) ОО  все выпускники успешно сдали обязательные предметы и  все предметы по </a:t>
            </a:r>
            <a:r>
              <a:rPr lang="ru-RU" sz="1600" dirty="0" smtClean="0">
                <a:latin typeface="Times New Roman" pitchFamily="18" charset="0"/>
                <a:ea typeface="Calibri" pitchFamily="34" charset="0"/>
                <a:cs typeface="Times New Roman" pitchFamily="18" charset="0"/>
              </a:rPr>
              <a:t>выбору (в </a:t>
            </a:r>
            <a:r>
              <a:rPr lang="ru-RU" sz="1600" dirty="0">
                <a:latin typeface="Times New Roman" pitchFamily="18" charset="0"/>
                <a:ea typeface="Calibri" pitchFamily="34" charset="0"/>
                <a:cs typeface="Times New Roman" pitchFamily="18" charset="0"/>
              </a:rPr>
              <a:t>2018 году </a:t>
            </a:r>
            <a:r>
              <a:rPr lang="ru-RU" sz="1600" dirty="0">
                <a:latin typeface="Calibri"/>
                <a:ea typeface="Calibri" pitchFamily="34" charset="0"/>
                <a:cs typeface="Times New Roman" pitchFamily="18" charset="0"/>
              </a:rPr>
              <a:t>–</a:t>
            </a:r>
            <a:r>
              <a:rPr lang="ru-RU" sz="1600" dirty="0">
                <a:latin typeface="Times New Roman" pitchFamily="18" charset="0"/>
                <a:ea typeface="Calibri" pitchFamily="34" charset="0"/>
                <a:cs typeface="Times New Roman" pitchFamily="18" charset="0"/>
              </a:rPr>
              <a:t>  79 ОО (27%); в 2017 году </a:t>
            </a:r>
            <a:r>
              <a:rPr lang="ru-RU" sz="1600" dirty="0">
                <a:latin typeface="Calibri"/>
                <a:ea typeface="Calibri" pitchFamily="34" charset="0"/>
                <a:cs typeface="Times New Roman" pitchFamily="18" charset="0"/>
              </a:rPr>
              <a:t>–</a:t>
            </a:r>
            <a:r>
              <a:rPr lang="ru-RU" sz="1600" dirty="0">
                <a:latin typeface="Times New Roman" pitchFamily="18" charset="0"/>
                <a:ea typeface="Calibri" pitchFamily="34" charset="0"/>
                <a:cs typeface="Times New Roman" pitchFamily="18" charset="0"/>
              </a:rPr>
              <a:t>  98 ОО (33%).</a:t>
            </a:r>
            <a:endParaRPr lang="ru-RU" sz="1600" dirty="0"/>
          </a:p>
        </p:txBody>
      </p:sp>
      <p:pic>
        <p:nvPicPr>
          <p:cNvPr id="12"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10670" y="2397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21</a:t>
            </a:r>
          </a:p>
        </p:txBody>
      </p:sp>
    </p:spTree>
    <p:extLst>
      <p:ext uri="{BB962C8B-B14F-4D97-AF65-F5344CB8AC3E}">
        <p14:creationId xmlns:p14="http://schemas.microsoft.com/office/powerpoint/2010/main" xmlns="" val="1289973106"/>
      </p:ext>
    </p:extLst>
  </p:cSld>
  <p:clrMapOvr>
    <a:masterClrMapping/>
  </p:clrMapOvr>
  <p:transition spd="slow">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217613" y="277813"/>
            <a:ext cx="10560050" cy="860425"/>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РЕЗУЛЬТАТЫ РАБОТЫ КОНФЛИКТНОЙ </a:t>
            </a:r>
            <a:r>
              <a:rPr lang="ru-RU" sz="2000" b="1" dirty="0" smtClean="0">
                <a:solidFill>
                  <a:srgbClr val="CCAF0A">
                    <a:lumMod val="75000"/>
                  </a:srgbClr>
                </a:solidFill>
                <a:latin typeface="Times New Roman" pitchFamily="18" charset="0"/>
                <a:cs typeface="Times New Roman" pitchFamily="18" charset="0"/>
              </a:rPr>
              <a:t>КОМИССИИ</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35846" name="Номер слайда 1"/>
          <p:cNvSpPr>
            <a:spLocks noGrp="1"/>
          </p:cNvSpPr>
          <p:nvPr>
            <p:ph type="sldNum" sz="quarter" idx="12"/>
          </p:nvPr>
        </p:nvSpPr>
        <p:spPr>
          <a:xfrm>
            <a:off x="11636375" y="6337300"/>
            <a:ext cx="423862"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a:solidFill>
                  <a:srgbClr val="000000"/>
                </a:solidFill>
                <a:latin typeface="Times New Roman" panose="02020603050405020304" pitchFamily="18" charset="0"/>
                <a:cs typeface="Times New Roman" panose="02020603050405020304" pitchFamily="18" charset="0"/>
              </a:rPr>
              <a:t>2</a:t>
            </a:r>
            <a:r>
              <a:rPr lang="ru-RU" altLang="ru-RU" sz="1600" dirty="0" smtClean="0">
                <a:solidFill>
                  <a:srgbClr val="000000"/>
                </a:solidFill>
                <a:latin typeface="Times New Roman" panose="02020603050405020304" pitchFamily="18" charset="0"/>
                <a:cs typeface="Times New Roman" panose="02020603050405020304" pitchFamily="18" charset="0"/>
              </a:rPr>
              <a:t>2</a:t>
            </a:r>
          </a:p>
        </p:txBody>
      </p:sp>
      <p:sp>
        <p:nvSpPr>
          <p:cNvPr id="35847"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35848"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Выноска со стрелкой вправо 12"/>
          <p:cNvSpPr/>
          <p:nvPr/>
        </p:nvSpPr>
        <p:spPr>
          <a:xfrm>
            <a:off x="1062038" y="4666459"/>
            <a:ext cx="1653786" cy="1658938"/>
          </a:xfrm>
          <a:prstGeom prst="rightArrow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aphicFrame>
        <p:nvGraphicFramePr>
          <p:cNvPr id="14" name="Таблица 13"/>
          <p:cNvGraphicFramePr>
            <a:graphicFrameLocks noGrp="1"/>
          </p:cNvGraphicFramePr>
          <p:nvPr>
            <p:extLst>
              <p:ext uri="{D42A27DB-BD31-4B8C-83A1-F6EECF244321}">
                <p14:modId xmlns:p14="http://schemas.microsoft.com/office/powerpoint/2010/main" xmlns="" val="1371843764"/>
              </p:ext>
            </p:extLst>
          </p:nvPr>
        </p:nvGraphicFramePr>
        <p:xfrm>
          <a:off x="2715824" y="4677387"/>
          <a:ext cx="4136424" cy="1673226"/>
        </p:xfrm>
        <a:graphic>
          <a:graphicData uri="http://schemas.openxmlformats.org/drawingml/2006/table">
            <a:tbl>
              <a:tblPr firstRow="1" bandRow="1">
                <a:tableStyleId>{5C22544A-7EE6-4342-B048-85BDC9FD1C3A}</a:tableStyleId>
              </a:tblPr>
              <a:tblGrid>
                <a:gridCol w="742173">
                  <a:extLst>
                    <a:ext uri="{9D8B030D-6E8A-4147-A177-3AD203B41FA5}">
                      <a16:colId xmlns:a16="http://schemas.microsoft.com/office/drawing/2014/main" xmlns="" val="20000"/>
                    </a:ext>
                  </a:extLst>
                </a:gridCol>
                <a:gridCol w="3394251">
                  <a:extLst>
                    <a:ext uri="{9D8B030D-6E8A-4147-A177-3AD203B41FA5}">
                      <a16:colId xmlns:a16="http://schemas.microsoft.com/office/drawing/2014/main" xmlns="" val="20001"/>
                    </a:ext>
                  </a:extLst>
                </a:gridCol>
              </a:tblGrid>
              <a:tr h="642810">
                <a:tc>
                  <a:txBody>
                    <a:bodyPr/>
                    <a:lstStyle/>
                    <a:p>
                      <a:pPr algn="ctr"/>
                      <a:r>
                        <a:rPr lang="ru-RU" sz="1600" b="1" dirty="0" smtClean="0">
                          <a:solidFill>
                            <a:srgbClr val="002060"/>
                          </a:solidFill>
                          <a:latin typeface="Times New Roman" pitchFamily="18" charset="0"/>
                          <a:cs typeface="Times New Roman" pitchFamily="18" charset="0"/>
                        </a:rPr>
                        <a:t>6</a:t>
                      </a:r>
                      <a:endParaRPr lang="ru-RU" sz="1600" b="1" dirty="0">
                        <a:solidFill>
                          <a:srgbClr val="002060"/>
                        </a:solidFill>
                        <a:latin typeface="Times New Roman" pitchFamily="18" charset="0"/>
                        <a:cs typeface="Times New Roman" pitchFamily="18" charset="0"/>
                      </a:endParaRPr>
                    </a:p>
                  </a:txBody>
                  <a:tcPr marL="91423" marR="91423" marT="45672" marB="45672">
                    <a:solidFill>
                      <a:schemeClr val="accent5">
                        <a:lumMod val="20000"/>
                        <a:lumOff val="80000"/>
                      </a:schemeClr>
                    </a:solidFill>
                  </a:tcPr>
                </a:tc>
                <a:tc>
                  <a:txBody>
                    <a:bodyPr/>
                    <a:lstStyle/>
                    <a:p>
                      <a:r>
                        <a:rPr lang="ru-RU" sz="1600" b="0" dirty="0" smtClean="0">
                          <a:solidFill>
                            <a:srgbClr val="002060"/>
                          </a:solidFill>
                          <a:latin typeface="Times New Roman" pitchFamily="18" charset="0"/>
                          <a:cs typeface="Times New Roman" pitchFamily="18" charset="0"/>
                        </a:rPr>
                        <a:t>О нарушении порядка проведения</a:t>
                      </a:r>
                      <a:endParaRPr lang="ru-RU" sz="1600" b="0" dirty="0">
                        <a:solidFill>
                          <a:srgbClr val="002060"/>
                        </a:solidFill>
                        <a:latin typeface="Times New Roman" pitchFamily="18" charset="0"/>
                        <a:cs typeface="Times New Roman" pitchFamily="18" charset="0"/>
                      </a:endParaRPr>
                    </a:p>
                  </a:txBody>
                  <a:tcPr marL="91423" marR="91423" marT="45672" marB="45672">
                    <a:solidFill>
                      <a:schemeClr val="accent5">
                        <a:lumMod val="20000"/>
                        <a:lumOff val="80000"/>
                      </a:schemeClr>
                    </a:solidFill>
                  </a:tcPr>
                </a:tc>
                <a:extLst>
                  <a:ext uri="{0D108BD9-81ED-4DB2-BD59-A6C34878D82A}">
                    <a16:rowId xmlns:a16="http://schemas.microsoft.com/office/drawing/2014/main" xmlns="" val="10000"/>
                  </a:ext>
                </a:extLst>
              </a:tr>
              <a:tr h="642810">
                <a:tc>
                  <a:txBody>
                    <a:bodyPr/>
                    <a:lstStyle/>
                    <a:p>
                      <a:pPr algn="ctr"/>
                      <a:r>
                        <a:rPr lang="ru-RU" sz="1600" b="1" dirty="0" smtClean="0">
                          <a:solidFill>
                            <a:srgbClr val="002060"/>
                          </a:solidFill>
                          <a:latin typeface="Times New Roman" pitchFamily="18" charset="0"/>
                          <a:cs typeface="Times New Roman" pitchFamily="18" charset="0"/>
                        </a:rPr>
                        <a:t>440</a:t>
                      </a:r>
                      <a:endParaRPr lang="ru-RU" sz="1600" b="1" dirty="0">
                        <a:solidFill>
                          <a:srgbClr val="002060"/>
                        </a:solidFill>
                        <a:latin typeface="Times New Roman" pitchFamily="18" charset="0"/>
                        <a:cs typeface="Times New Roman" pitchFamily="18" charset="0"/>
                      </a:endParaRPr>
                    </a:p>
                  </a:txBody>
                  <a:tcPr marL="91423" marR="91423" marT="45672" marB="45672">
                    <a:solidFill>
                      <a:schemeClr val="accent4">
                        <a:lumMod val="60000"/>
                        <a:lumOff val="40000"/>
                      </a:schemeClr>
                    </a:solidFill>
                  </a:tcPr>
                </a:tc>
                <a:tc>
                  <a:txBody>
                    <a:bodyPr/>
                    <a:lstStyle/>
                    <a:p>
                      <a:r>
                        <a:rPr lang="ru-RU" sz="1600" b="0" dirty="0" smtClean="0">
                          <a:solidFill>
                            <a:srgbClr val="002060"/>
                          </a:solidFill>
                          <a:latin typeface="Times New Roman" pitchFamily="18" charset="0"/>
                          <a:cs typeface="Times New Roman" pitchFamily="18" charset="0"/>
                        </a:rPr>
                        <a:t>О несогласии с выставленными баллами</a:t>
                      </a:r>
                      <a:endParaRPr lang="ru-RU" sz="1600" b="0" dirty="0">
                        <a:solidFill>
                          <a:srgbClr val="002060"/>
                        </a:solidFill>
                        <a:latin typeface="Times New Roman" pitchFamily="18" charset="0"/>
                        <a:cs typeface="Times New Roman" pitchFamily="18" charset="0"/>
                      </a:endParaRPr>
                    </a:p>
                  </a:txBody>
                  <a:tcPr marL="91423" marR="91423" marT="45672" marB="45672">
                    <a:solidFill>
                      <a:schemeClr val="accent4">
                        <a:lumMod val="60000"/>
                        <a:lumOff val="40000"/>
                      </a:schemeClr>
                    </a:solidFill>
                  </a:tcPr>
                </a:tc>
                <a:extLst>
                  <a:ext uri="{0D108BD9-81ED-4DB2-BD59-A6C34878D82A}">
                    <a16:rowId xmlns:a16="http://schemas.microsoft.com/office/drawing/2014/main" xmlns="" val="10001"/>
                  </a:ext>
                </a:extLst>
              </a:tr>
              <a:tr h="387606">
                <a:tc>
                  <a:txBody>
                    <a:bodyPr/>
                    <a:lstStyle/>
                    <a:p>
                      <a:pPr algn="ctr"/>
                      <a:r>
                        <a:rPr lang="ru-RU" sz="1600" b="1" dirty="0" smtClean="0">
                          <a:solidFill>
                            <a:srgbClr val="002060"/>
                          </a:solidFill>
                          <a:latin typeface="Times New Roman" pitchFamily="18" charset="0"/>
                          <a:cs typeface="Times New Roman" pitchFamily="18" charset="0"/>
                        </a:rPr>
                        <a:t>3</a:t>
                      </a:r>
                      <a:endParaRPr lang="ru-RU" sz="1600" b="1" dirty="0">
                        <a:solidFill>
                          <a:srgbClr val="002060"/>
                        </a:solidFill>
                        <a:latin typeface="Times New Roman" pitchFamily="18" charset="0"/>
                        <a:cs typeface="Times New Roman" pitchFamily="18" charset="0"/>
                      </a:endParaRPr>
                    </a:p>
                  </a:txBody>
                  <a:tcPr marL="91423" marR="91423" marT="45672" marB="45672">
                    <a:solidFill>
                      <a:schemeClr val="accent5">
                        <a:lumMod val="20000"/>
                        <a:lumOff val="80000"/>
                      </a:schemeClr>
                    </a:solidFill>
                  </a:tcPr>
                </a:tc>
                <a:tc>
                  <a:txBody>
                    <a:bodyPr/>
                    <a:lstStyle/>
                    <a:p>
                      <a:r>
                        <a:rPr lang="ru-RU" sz="1600" b="0" dirty="0" smtClean="0">
                          <a:solidFill>
                            <a:srgbClr val="002060"/>
                          </a:solidFill>
                          <a:latin typeface="Times New Roman" pitchFamily="18" charset="0"/>
                          <a:cs typeface="Times New Roman" pitchFamily="18" charset="0"/>
                        </a:rPr>
                        <a:t>Отозвано</a:t>
                      </a:r>
                      <a:endParaRPr lang="ru-RU" sz="1600" b="0" dirty="0">
                        <a:solidFill>
                          <a:srgbClr val="002060"/>
                        </a:solidFill>
                        <a:latin typeface="Times New Roman" pitchFamily="18" charset="0"/>
                        <a:cs typeface="Times New Roman" pitchFamily="18" charset="0"/>
                      </a:endParaRPr>
                    </a:p>
                  </a:txBody>
                  <a:tcPr marL="91423" marR="91423" marT="45672" marB="45672">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graphicFrame>
        <p:nvGraphicFramePr>
          <p:cNvPr id="15" name="Таблица 14"/>
          <p:cNvGraphicFramePr>
            <a:graphicFrameLocks noGrp="1"/>
          </p:cNvGraphicFramePr>
          <p:nvPr>
            <p:extLst>
              <p:ext uri="{D42A27DB-BD31-4B8C-83A1-F6EECF244321}">
                <p14:modId xmlns:p14="http://schemas.microsoft.com/office/powerpoint/2010/main" xmlns="" val="1307629929"/>
              </p:ext>
            </p:extLst>
          </p:nvPr>
        </p:nvGraphicFramePr>
        <p:xfrm>
          <a:off x="7919049" y="4639457"/>
          <a:ext cx="3110901" cy="614363"/>
        </p:xfrm>
        <a:graphic>
          <a:graphicData uri="http://schemas.openxmlformats.org/drawingml/2006/table">
            <a:tbl>
              <a:tblPr firstRow="1" bandRow="1">
                <a:tableStyleId>{5C22544A-7EE6-4342-B048-85BDC9FD1C3A}</a:tableStyleId>
              </a:tblPr>
              <a:tblGrid>
                <a:gridCol w="1354347">
                  <a:extLst>
                    <a:ext uri="{9D8B030D-6E8A-4147-A177-3AD203B41FA5}">
                      <a16:colId xmlns:a16="http://schemas.microsoft.com/office/drawing/2014/main" xmlns="" val="20000"/>
                    </a:ext>
                  </a:extLst>
                </a:gridCol>
                <a:gridCol w="1756554">
                  <a:extLst>
                    <a:ext uri="{9D8B030D-6E8A-4147-A177-3AD203B41FA5}">
                      <a16:colId xmlns:a16="http://schemas.microsoft.com/office/drawing/2014/main" xmlns="" val="20001"/>
                    </a:ext>
                  </a:extLst>
                </a:gridCol>
              </a:tblGrid>
              <a:tr h="614363">
                <a:tc>
                  <a:txBody>
                    <a:bodyPr/>
                    <a:lstStyle/>
                    <a:p>
                      <a:pPr marL="0" algn="ctr" defTabSz="914400" rtl="0" eaLnBrk="1" latinLnBrk="0" hangingPunct="1"/>
                      <a:r>
                        <a:rPr lang="ru-RU" sz="1600" b="1" kern="1200" dirty="0" smtClean="0">
                          <a:solidFill>
                            <a:srgbClr val="002060"/>
                          </a:solidFill>
                          <a:latin typeface="Times New Roman" pitchFamily="18" charset="0"/>
                          <a:ea typeface="+mn-ea"/>
                          <a:cs typeface="Times New Roman" pitchFamily="18" charset="0"/>
                        </a:rPr>
                        <a:t>5 </a:t>
                      </a:r>
                      <a:endParaRPr lang="ru-RU" sz="1600" b="1" kern="1200" dirty="0">
                        <a:solidFill>
                          <a:srgbClr val="002060"/>
                        </a:solidFill>
                        <a:latin typeface="Times New Roman" pitchFamily="18" charset="0"/>
                        <a:ea typeface="+mn-ea"/>
                        <a:cs typeface="Times New Roman" pitchFamily="18" charset="0"/>
                      </a:endParaRPr>
                    </a:p>
                  </a:txBody>
                  <a:tcPr marL="91409" marR="91409" marT="45845" marB="45845" anchor="ctr">
                    <a:solidFill>
                      <a:schemeClr val="accent5">
                        <a:lumMod val="20000"/>
                        <a:lumOff val="80000"/>
                      </a:schemeClr>
                    </a:solidFill>
                  </a:tcPr>
                </a:tc>
                <a:tc>
                  <a:txBody>
                    <a:bodyPr/>
                    <a:lstStyle/>
                    <a:p>
                      <a:r>
                        <a:rPr kumimoji="0" lang="ru-RU" sz="16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Удовлетворено </a:t>
                      </a:r>
                      <a:endParaRPr lang="ru-RU" sz="1600" dirty="0">
                        <a:solidFill>
                          <a:srgbClr val="002060"/>
                        </a:solidFill>
                        <a:latin typeface="Times New Roman" pitchFamily="18" charset="0"/>
                        <a:cs typeface="Times New Roman" pitchFamily="18" charset="0"/>
                      </a:endParaRPr>
                    </a:p>
                  </a:txBody>
                  <a:tcPr marL="91409" marR="91409" marT="45845" marB="45845" anchor="ctr">
                    <a:solidFill>
                      <a:schemeClr val="accent5">
                        <a:lumMod val="20000"/>
                        <a:lumOff val="80000"/>
                      </a:schemeClr>
                    </a:solidFill>
                  </a:tcPr>
                </a:tc>
                <a:extLst>
                  <a:ext uri="{0D108BD9-81ED-4DB2-BD59-A6C34878D82A}">
                    <a16:rowId xmlns:a16="http://schemas.microsoft.com/office/drawing/2014/main" xmlns="" val="10000"/>
                  </a:ext>
                </a:extLst>
              </a:tr>
            </a:tbl>
          </a:graphicData>
        </a:graphic>
      </p:graphicFrame>
      <p:graphicFrame>
        <p:nvGraphicFramePr>
          <p:cNvPr id="16" name="Таблица 15"/>
          <p:cNvGraphicFramePr>
            <a:graphicFrameLocks noGrp="1"/>
          </p:cNvGraphicFramePr>
          <p:nvPr>
            <p:extLst>
              <p:ext uri="{D42A27DB-BD31-4B8C-83A1-F6EECF244321}">
                <p14:modId xmlns:p14="http://schemas.microsoft.com/office/powerpoint/2010/main" xmlns="" val="3671396671"/>
              </p:ext>
            </p:extLst>
          </p:nvPr>
        </p:nvGraphicFramePr>
        <p:xfrm>
          <a:off x="7919049" y="5362973"/>
          <a:ext cx="3110901" cy="986631"/>
        </p:xfrm>
        <a:graphic>
          <a:graphicData uri="http://schemas.openxmlformats.org/drawingml/2006/table">
            <a:tbl>
              <a:tblPr firstRow="1" bandRow="1">
                <a:tableStyleId>{5C22544A-7EE6-4342-B048-85BDC9FD1C3A}</a:tableStyleId>
              </a:tblPr>
              <a:tblGrid>
                <a:gridCol w="1370524">
                  <a:extLst>
                    <a:ext uri="{9D8B030D-6E8A-4147-A177-3AD203B41FA5}">
                      <a16:colId xmlns:a16="http://schemas.microsoft.com/office/drawing/2014/main" xmlns="" val="20000"/>
                    </a:ext>
                  </a:extLst>
                </a:gridCol>
                <a:gridCol w="1740377">
                  <a:extLst>
                    <a:ext uri="{9D8B030D-6E8A-4147-A177-3AD203B41FA5}">
                      <a16:colId xmlns:a16="http://schemas.microsoft.com/office/drawing/2014/main" xmlns="" val="20001"/>
                    </a:ext>
                  </a:extLst>
                </a:gridCol>
              </a:tblGrid>
              <a:tr h="520658">
                <a:tc>
                  <a:txBody>
                    <a:bodyPr/>
                    <a:lstStyle/>
                    <a:p>
                      <a:pPr algn="ctr"/>
                      <a:r>
                        <a:rPr lang="ru-RU" sz="1600" b="1" kern="1200" dirty="0" smtClean="0">
                          <a:solidFill>
                            <a:srgbClr val="002060"/>
                          </a:solidFill>
                          <a:latin typeface="Times New Roman" pitchFamily="18" charset="0"/>
                          <a:ea typeface="+mn-ea"/>
                          <a:cs typeface="Times New Roman" pitchFamily="18" charset="0"/>
                        </a:rPr>
                        <a:t>49 (11 %)</a:t>
                      </a:r>
                      <a:endParaRPr lang="ru-RU" sz="1600" b="1" kern="1200" dirty="0">
                        <a:solidFill>
                          <a:srgbClr val="002060"/>
                        </a:solidFill>
                        <a:latin typeface="Times New Roman" pitchFamily="18" charset="0"/>
                        <a:ea typeface="+mn-ea"/>
                        <a:cs typeface="Times New Roman" pitchFamily="18" charset="0"/>
                      </a:endParaRPr>
                    </a:p>
                  </a:txBody>
                  <a:tcPr marL="91463" marR="91463" marT="45734" marB="45734" anchor="ctr">
                    <a:solidFill>
                      <a:schemeClr val="accent4">
                        <a:lumMod val="60000"/>
                        <a:lumOff val="40000"/>
                      </a:schemeClr>
                    </a:solidFill>
                  </a:tcPr>
                </a:tc>
                <a:tc>
                  <a:txBody>
                    <a:bodyPr/>
                    <a:lstStyle/>
                    <a:p>
                      <a:r>
                        <a:rPr lang="ru-RU" sz="1600" b="0" kern="1200" dirty="0" smtClean="0">
                          <a:solidFill>
                            <a:srgbClr val="002060"/>
                          </a:solidFill>
                          <a:latin typeface="Times New Roman" pitchFamily="18" charset="0"/>
                          <a:ea typeface="+mn-ea"/>
                          <a:cs typeface="Times New Roman" pitchFamily="18" charset="0"/>
                        </a:rPr>
                        <a:t>Удовлетворено</a:t>
                      </a:r>
                      <a:endParaRPr lang="ru-RU" sz="1600" b="0" kern="1200" dirty="0">
                        <a:solidFill>
                          <a:srgbClr val="002060"/>
                        </a:solidFill>
                        <a:latin typeface="Times New Roman" pitchFamily="18" charset="0"/>
                        <a:ea typeface="+mn-ea"/>
                        <a:cs typeface="Times New Roman" pitchFamily="18" charset="0"/>
                      </a:endParaRPr>
                    </a:p>
                  </a:txBody>
                  <a:tcPr marL="91463" marR="91463" marT="45734" marB="45734" anchor="ctr">
                    <a:solidFill>
                      <a:schemeClr val="accent4">
                        <a:lumMod val="60000"/>
                        <a:lumOff val="40000"/>
                      </a:schemeClr>
                    </a:solidFill>
                  </a:tcPr>
                </a:tc>
                <a:extLst>
                  <a:ext uri="{0D108BD9-81ED-4DB2-BD59-A6C34878D82A}">
                    <a16:rowId xmlns:a16="http://schemas.microsoft.com/office/drawing/2014/main" xmlns="" val="10001"/>
                  </a:ext>
                </a:extLst>
              </a:tr>
              <a:tr h="465973">
                <a:tc>
                  <a:txBody>
                    <a:bodyPr/>
                    <a:lstStyle/>
                    <a:p>
                      <a:pPr marL="0" algn="ctr" defTabSz="1218987" rtl="0" eaLnBrk="1" latinLnBrk="0" hangingPunct="1"/>
                      <a:r>
                        <a:rPr lang="ru-RU" sz="1600" b="1" kern="1200" dirty="0" smtClean="0">
                          <a:solidFill>
                            <a:srgbClr val="002060"/>
                          </a:solidFill>
                          <a:latin typeface="Times New Roman" pitchFamily="18" charset="0"/>
                          <a:ea typeface="+mn-ea"/>
                          <a:cs typeface="Times New Roman" pitchFamily="18" charset="0"/>
                        </a:rPr>
                        <a:t>390 (89 %)</a:t>
                      </a:r>
                      <a:endParaRPr lang="ru-RU" sz="1600" b="1" kern="1200" dirty="0">
                        <a:solidFill>
                          <a:srgbClr val="002060"/>
                        </a:solidFill>
                        <a:latin typeface="Times New Roman" pitchFamily="18" charset="0"/>
                        <a:ea typeface="+mn-ea"/>
                        <a:cs typeface="Times New Roman" pitchFamily="18" charset="0"/>
                      </a:endParaRPr>
                    </a:p>
                  </a:txBody>
                  <a:tcPr marL="91463" marR="91463" marT="45734" marB="45734" anchor="ctr">
                    <a:solidFill>
                      <a:schemeClr val="accent4">
                        <a:lumMod val="60000"/>
                        <a:lumOff val="40000"/>
                      </a:schemeClr>
                    </a:solidFill>
                  </a:tcPr>
                </a:tc>
                <a:tc>
                  <a:txBody>
                    <a:bodyPr/>
                    <a:lstStyle/>
                    <a:p>
                      <a:pPr marL="0" algn="l" defTabSz="1218987" rtl="0" eaLnBrk="1" latinLnBrk="0" hangingPunct="1"/>
                      <a:r>
                        <a:rPr lang="ru-RU" sz="1600" b="0" kern="1200" dirty="0" smtClean="0">
                          <a:solidFill>
                            <a:srgbClr val="002060"/>
                          </a:solidFill>
                          <a:latin typeface="Times New Roman" pitchFamily="18" charset="0"/>
                          <a:ea typeface="+mn-ea"/>
                          <a:cs typeface="Times New Roman" pitchFamily="18" charset="0"/>
                        </a:rPr>
                        <a:t>Отклонено</a:t>
                      </a:r>
                      <a:endParaRPr lang="ru-RU" sz="1600" b="0" kern="1200" dirty="0">
                        <a:solidFill>
                          <a:srgbClr val="002060"/>
                        </a:solidFill>
                        <a:latin typeface="Times New Roman" pitchFamily="18" charset="0"/>
                        <a:ea typeface="+mn-ea"/>
                        <a:cs typeface="Times New Roman" pitchFamily="18" charset="0"/>
                      </a:endParaRPr>
                    </a:p>
                  </a:txBody>
                  <a:tcPr marL="91463" marR="91463" marT="45734" marB="45734" anchor="ctr">
                    <a:solidFill>
                      <a:schemeClr val="accent4">
                        <a:lumMod val="60000"/>
                        <a:lumOff val="40000"/>
                      </a:schemeClr>
                    </a:solidFill>
                  </a:tcPr>
                </a:tc>
                <a:extLst>
                  <a:ext uri="{0D108BD9-81ED-4DB2-BD59-A6C34878D82A}">
                    <a16:rowId xmlns:a16="http://schemas.microsoft.com/office/drawing/2014/main" xmlns="" val="3855621646"/>
                  </a:ext>
                </a:extLst>
              </a:tr>
            </a:tbl>
          </a:graphicData>
        </a:graphic>
      </p:graphicFrame>
      <p:sp>
        <p:nvSpPr>
          <p:cNvPr id="35884" name="TextBox 51"/>
          <p:cNvSpPr txBox="1">
            <a:spLocks noChangeArrowheads="1"/>
          </p:cNvSpPr>
          <p:nvPr/>
        </p:nvSpPr>
        <p:spPr bwMode="auto">
          <a:xfrm>
            <a:off x="1071054" y="5100817"/>
            <a:ext cx="1054100" cy="892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a:r>
              <a:rPr lang="ru-RU" altLang="ru-RU" sz="1600" b="1" dirty="0">
                <a:latin typeface="Times New Roman" panose="02020603050405020304" pitchFamily="18" charset="0"/>
                <a:cs typeface="Times New Roman" panose="02020603050405020304" pitchFamily="18" charset="0"/>
              </a:rPr>
              <a:t>449 </a:t>
            </a:r>
          </a:p>
          <a:p>
            <a:pPr algn="ctr"/>
            <a:r>
              <a:rPr lang="ru-RU" altLang="ru-RU" sz="1800" dirty="0" err="1">
                <a:latin typeface="Times New Roman" panose="02020603050405020304" pitchFamily="18" charset="0"/>
                <a:cs typeface="Times New Roman" panose="02020603050405020304" pitchFamily="18" charset="0"/>
              </a:rPr>
              <a:t>апел</a:t>
            </a:r>
            <a:r>
              <a:rPr lang="ru-RU" altLang="ru-RU" sz="1800" dirty="0">
                <a:latin typeface="Times New Roman" panose="02020603050405020304" pitchFamily="18" charset="0"/>
                <a:cs typeface="Times New Roman" panose="02020603050405020304" pitchFamily="18" charset="0"/>
              </a:rPr>
              <a:t>-</a:t>
            </a:r>
          </a:p>
          <a:p>
            <a:pPr algn="ctr"/>
            <a:r>
              <a:rPr lang="ru-RU" altLang="ru-RU" sz="1800" dirty="0" err="1">
                <a:latin typeface="Times New Roman" panose="02020603050405020304" pitchFamily="18" charset="0"/>
                <a:cs typeface="Times New Roman" panose="02020603050405020304" pitchFamily="18" charset="0"/>
              </a:rPr>
              <a:t>ляций</a:t>
            </a:r>
            <a:endParaRPr lang="ru-RU" altLang="ru-RU" sz="1800" dirty="0">
              <a:latin typeface="Times New Roman" panose="02020603050405020304" pitchFamily="18" charset="0"/>
              <a:cs typeface="Times New Roman" panose="02020603050405020304" pitchFamily="18" charset="0"/>
            </a:endParaRPr>
          </a:p>
        </p:txBody>
      </p:sp>
      <p:sp>
        <p:nvSpPr>
          <p:cNvPr id="18" name="Стрелка вправо 17"/>
          <p:cNvSpPr/>
          <p:nvPr/>
        </p:nvSpPr>
        <p:spPr>
          <a:xfrm>
            <a:off x="7082437" y="4823289"/>
            <a:ext cx="376237" cy="2762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9" name="Стрелка вправо 18"/>
          <p:cNvSpPr/>
          <p:nvPr/>
        </p:nvSpPr>
        <p:spPr>
          <a:xfrm>
            <a:off x="7082436" y="5588793"/>
            <a:ext cx="376237" cy="2587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aphicFrame>
        <p:nvGraphicFramePr>
          <p:cNvPr id="4" name="Диаграмма 3"/>
          <p:cNvGraphicFramePr/>
          <p:nvPr>
            <p:extLst>
              <p:ext uri="{D42A27DB-BD31-4B8C-83A1-F6EECF244321}">
                <p14:modId xmlns:p14="http://schemas.microsoft.com/office/powerpoint/2010/main" xmlns="" val="3725913444"/>
              </p:ext>
            </p:extLst>
          </p:nvPr>
        </p:nvGraphicFramePr>
        <p:xfrm>
          <a:off x="1725613" y="1158875"/>
          <a:ext cx="8224808" cy="336655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txBox="1">
            <a:spLocks/>
          </p:cNvSpPr>
          <p:nvPr/>
        </p:nvSpPr>
        <p:spPr>
          <a:xfrm>
            <a:off x="1524000" y="4505325"/>
            <a:ext cx="5553075" cy="719138"/>
          </a:xfrm>
          <a:prstGeom prst="rect">
            <a:avLst/>
          </a:prstGeom>
          <a:ln>
            <a:noFill/>
          </a:ln>
        </p:spPr>
        <p:txBody>
          <a:bodyPr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fontAlgn="auto">
              <a:spcBef>
                <a:spcPts val="0"/>
              </a:spcBef>
              <a:spcAft>
                <a:spcPts val="0"/>
              </a:spcAft>
              <a:defRPr/>
            </a:pPr>
            <a:endParaRPr lang="ru-RU" sz="1600" kern="0" dirty="0">
              <a:solidFill>
                <a:schemeClr val="accent1">
                  <a:lumMod val="60000"/>
                  <a:lumOff val="40000"/>
                </a:schemeClr>
              </a:solidFill>
              <a:latin typeface="Times New Roman" pitchFamily="18" charset="0"/>
              <a:ea typeface="+mj-ea"/>
              <a:cs typeface="Times New Roman" pitchFamily="18" charset="0"/>
            </a:endParaRPr>
          </a:p>
        </p:txBody>
      </p:sp>
      <p:sp>
        <p:nvSpPr>
          <p:cNvPr id="2" name="Прямоугольник 1"/>
          <p:cNvSpPr/>
          <p:nvPr/>
        </p:nvSpPr>
        <p:spPr>
          <a:xfrm>
            <a:off x="7083425" y="782638"/>
            <a:ext cx="3476625" cy="55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b="1" i="1" dirty="0">
              <a:solidFill>
                <a:schemeClr val="tx1"/>
              </a:solidFill>
              <a:latin typeface="Times New Roman" pitchFamily="18" charset="0"/>
              <a:cs typeface="Times New Roman" pitchFamily="18" charset="0"/>
            </a:endParaRPr>
          </a:p>
        </p:txBody>
      </p:sp>
      <p:sp>
        <p:nvSpPr>
          <p:cNvPr id="37892" name="Rectangle 2"/>
          <p:cNvSpPr>
            <a:spLocks noChangeArrowheads="1"/>
          </p:cNvSpPr>
          <p:nvPr/>
        </p:nvSpPr>
        <p:spPr bwMode="auto">
          <a:xfrm>
            <a:off x="1524000" y="-153988"/>
            <a:ext cx="184150" cy="3079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endParaRPr lang="ru-RU" altLang="ru-RU"/>
          </a:p>
        </p:txBody>
      </p:sp>
      <p:sp>
        <p:nvSpPr>
          <p:cNvPr id="3" name="Заголовок 2"/>
          <p:cNvSpPr>
            <a:spLocks noGrp="1"/>
          </p:cNvSpPr>
          <p:nvPr>
            <p:ph type="title"/>
          </p:nvPr>
        </p:nvSpPr>
        <p:spPr>
          <a:xfrm>
            <a:off x="1190625" y="274638"/>
            <a:ext cx="10714038" cy="1143000"/>
          </a:xfrm>
        </p:spPr>
        <p:txBody>
          <a:bodyPr>
            <a:normAutofit/>
          </a:bodyPr>
          <a:lstStyle/>
          <a:p>
            <a:pPr>
              <a:defRPr/>
            </a:pPr>
            <a:r>
              <a:rPr lang="ru-RU" sz="2000" b="1" dirty="0">
                <a:solidFill>
                  <a:srgbClr val="A88000"/>
                </a:solidFill>
                <a:latin typeface="Times New Roman" pitchFamily="18" charset="0"/>
                <a:cs typeface="Times New Roman" pitchFamily="18" charset="0"/>
              </a:rPr>
              <a:t>РЕЗУЛЬТАТЫ РАБОТЫ КОНФЛИКТНОЙ КОМИССИИ ПРИ ПРОВЕДЕНИИ </a:t>
            </a:r>
            <a:br>
              <a:rPr lang="ru-RU" sz="2000" b="1" dirty="0">
                <a:solidFill>
                  <a:srgbClr val="A88000"/>
                </a:solidFill>
                <a:latin typeface="Times New Roman" pitchFamily="18" charset="0"/>
                <a:cs typeface="Times New Roman" pitchFamily="18" charset="0"/>
              </a:rPr>
            </a:br>
            <a:r>
              <a:rPr lang="ru-RU" sz="2000" b="1" dirty="0">
                <a:solidFill>
                  <a:srgbClr val="A88000"/>
                </a:solidFill>
                <a:latin typeface="Times New Roman" pitchFamily="18" charset="0"/>
                <a:cs typeface="Times New Roman" pitchFamily="18" charset="0"/>
              </a:rPr>
              <a:t>ГИА-11 НА ТЕРРИТОРИИ ТВЕРСКОЙ ОБЛАСТИ В 2019 ГОДУ</a:t>
            </a:r>
            <a:br>
              <a:rPr lang="ru-RU" sz="2000" b="1" dirty="0">
                <a:solidFill>
                  <a:srgbClr val="A88000"/>
                </a:solidFill>
                <a:latin typeface="Times New Roman" pitchFamily="18" charset="0"/>
                <a:cs typeface="Times New Roman" pitchFamily="18" charset="0"/>
              </a:rPr>
            </a:br>
            <a:endParaRPr lang="ru-RU" sz="2000" b="1" dirty="0">
              <a:solidFill>
                <a:srgbClr val="A88000"/>
              </a:solidFill>
              <a:effectLst>
                <a:outerShdw blurRad="50000" dist="30000" dir="5400000" algn="tl" rotWithShape="0">
                  <a:srgbClr val="000000">
                    <a:alpha val="30000"/>
                  </a:srgbClr>
                </a:outerShdw>
              </a:effectLst>
              <a:latin typeface="Times New Roman" pitchFamily="18" charset="0"/>
              <a:ea typeface="+mn-ea"/>
              <a:cs typeface="Times New Roman" pitchFamily="18" charset="0"/>
            </a:endParaRPr>
          </a:p>
        </p:txBody>
      </p:sp>
      <p:graphicFrame>
        <p:nvGraphicFramePr>
          <p:cNvPr id="41" name="Таблица 40"/>
          <p:cNvGraphicFramePr>
            <a:graphicFrameLocks noGrp="1"/>
          </p:cNvGraphicFramePr>
          <p:nvPr/>
        </p:nvGraphicFramePr>
        <p:xfrm>
          <a:off x="1042988" y="2365375"/>
          <a:ext cx="2870200" cy="1601788"/>
        </p:xfrm>
        <a:graphic>
          <a:graphicData uri="http://schemas.openxmlformats.org/drawingml/2006/table">
            <a:tbl>
              <a:tblPr firstRow="1" bandRow="1">
                <a:tableStyleId>{5C22544A-7EE6-4342-B048-85BDC9FD1C3A}</a:tableStyleId>
              </a:tblPr>
              <a:tblGrid>
                <a:gridCol w="818805">
                  <a:extLst>
                    <a:ext uri="{9D8B030D-6E8A-4147-A177-3AD203B41FA5}">
                      <a16:colId xmlns:a16="http://schemas.microsoft.com/office/drawing/2014/main" xmlns="" val="20000"/>
                    </a:ext>
                  </a:extLst>
                </a:gridCol>
                <a:gridCol w="2051395">
                  <a:extLst>
                    <a:ext uri="{9D8B030D-6E8A-4147-A177-3AD203B41FA5}">
                      <a16:colId xmlns:a16="http://schemas.microsoft.com/office/drawing/2014/main" xmlns="" val="20001"/>
                    </a:ext>
                  </a:extLst>
                </a:gridCol>
              </a:tblGrid>
              <a:tr h="800894">
                <a:tc>
                  <a:txBody>
                    <a:bodyPr/>
                    <a:lstStyle/>
                    <a:p>
                      <a:pPr algn="ctr"/>
                      <a:r>
                        <a:rPr lang="en-US" sz="1600" b="1" kern="1200" dirty="0" smtClean="0">
                          <a:solidFill>
                            <a:srgbClr val="002060"/>
                          </a:solidFill>
                          <a:latin typeface="Times New Roman" pitchFamily="18" charset="0"/>
                          <a:ea typeface="+mn-ea"/>
                          <a:cs typeface="Times New Roman" pitchFamily="18" charset="0"/>
                        </a:rPr>
                        <a:t>1</a:t>
                      </a:r>
                      <a:r>
                        <a:rPr lang="ru-RU" sz="1600" b="1" kern="1200" dirty="0" smtClean="0">
                          <a:solidFill>
                            <a:srgbClr val="002060"/>
                          </a:solidFill>
                          <a:latin typeface="Times New Roman" pitchFamily="18" charset="0"/>
                          <a:ea typeface="+mn-ea"/>
                          <a:cs typeface="Times New Roman" pitchFamily="18" charset="0"/>
                        </a:rPr>
                        <a:t>9 (39%)</a:t>
                      </a:r>
                      <a:endParaRPr lang="ru-RU" sz="1600" b="1" kern="1200" dirty="0">
                        <a:solidFill>
                          <a:srgbClr val="002060"/>
                        </a:solidFill>
                        <a:latin typeface="Times New Roman" pitchFamily="18" charset="0"/>
                        <a:ea typeface="+mn-ea"/>
                        <a:cs typeface="Times New Roman" pitchFamily="18" charset="0"/>
                      </a:endParaRPr>
                    </a:p>
                  </a:txBody>
                  <a:tcPr marL="91462" marR="91462" marT="45721" marB="45721" anchor="ctr">
                    <a:solidFill>
                      <a:schemeClr val="accent5">
                        <a:lumMod val="20000"/>
                        <a:lumOff val="80000"/>
                      </a:schemeClr>
                    </a:solidFill>
                  </a:tcPr>
                </a:tc>
                <a:tc>
                  <a:txBody>
                    <a:bodyPr/>
                    <a:lstStyle/>
                    <a:p>
                      <a:r>
                        <a:rPr lang="ru-RU" sz="1600" b="0" kern="1200" dirty="0" smtClean="0">
                          <a:solidFill>
                            <a:srgbClr val="002060"/>
                          </a:solidFill>
                          <a:latin typeface="Times New Roman" pitchFamily="18" charset="0"/>
                          <a:ea typeface="+mn-ea"/>
                          <a:cs typeface="Times New Roman" pitchFamily="18" charset="0"/>
                        </a:rPr>
                        <a:t>С техническими ошибками</a:t>
                      </a:r>
                      <a:endParaRPr lang="ru-RU" sz="1600" b="0" kern="1200" dirty="0">
                        <a:solidFill>
                          <a:srgbClr val="002060"/>
                        </a:solidFill>
                        <a:latin typeface="Times New Roman" pitchFamily="18" charset="0"/>
                        <a:ea typeface="+mn-ea"/>
                        <a:cs typeface="Times New Roman" pitchFamily="18" charset="0"/>
                      </a:endParaRPr>
                    </a:p>
                  </a:txBody>
                  <a:tcPr marL="91462" marR="91462" marT="45721" marB="45721" anchor="ctr">
                    <a:solidFill>
                      <a:schemeClr val="accent5">
                        <a:lumMod val="20000"/>
                        <a:lumOff val="80000"/>
                      </a:schemeClr>
                    </a:solidFill>
                  </a:tcPr>
                </a:tc>
                <a:extLst>
                  <a:ext uri="{0D108BD9-81ED-4DB2-BD59-A6C34878D82A}">
                    <a16:rowId xmlns:a16="http://schemas.microsoft.com/office/drawing/2014/main" xmlns="" val="10000"/>
                  </a:ext>
                </a:extLst>
              </a:tr>
              <a:tr h="800894">
                <a:tc>
                  <a:txBody>
                    <a:bodyPr/>
                    <a:lstStyle/>
                    <a:p>
                      <a:pPr algn="ctr"/>
                      <a:r>
                        <a:rPr lang="ru-RU" sz="1600" b="1" kern="1200" dirty="0" smtClean="0">
                          <a:solidFill>
                            <a:srgbClr val="002060"/>
                          </a:solidFill>
                          <a:latin typeface="Times New Roman" pitchFamily="18" charset="0"/>
                          <a:ea typeface="+mn-ea"/>
                          <a:cs typeface="Times New Roman" pitchFamily="18" charset="0"/>
                        </a:rPr>
                        <a:t>30 (61%)</a:t>
                      </a:r>
                      <a:endParaRPr lang="ru-RU" sz="1600" b="1" kern="1200" dirty="0">
                        <a:solidFill>
                          <a:srgbClr val="002060"/>
                        </a:solidFill>
                        <a:latin typeface="Times New Roman" pitchFamily="18" charset="0"/>
                        <a:ea typeface="+mn-ea"/>
                        <a:cs typeface="Times New Roman" pitchFamily="18" charset="0"/>
                      </a:endParaRPr>
                    </a:p>
                  </a:txBody>
                  <a:tcPr marL="91462" marR="91462" marT="45721" marB="45721" anchor="ctr">
                    <a:solidFill>
                      <a:schemeClr val="accent5">
                        <a:lumMod val="20000"/>
                        <a:lumOff val="80000"/>
                      </a:schemeClr>
                    </a:solidFill>
                  </a:tcPr>
                </a:tc>
                <a:tc>
                  <a:txBody>
                    <a:bodyPr/>
                    <a:lstStyle/>
                    <a:p>
                      <a:r>
                        <a:rPr lang="ru-RU" sz="1600" b="0" kern="1200" dirty="0" smtClean="0">
                          <a:solidFill>
                            <a:srgbClr val="002060"/>
                          </a:solidFill>
                          <a:latin typeface="Times New Roman" pitchFamily="18" charset="0"/>
                          <a:ea typeface="+mn-ea"/>
                          <a:cs typeface="Times New Roman" pitchFamily="18" charset="0"/>
                        </a:rPr>
                        <a:t>С ошибками в оценивании</a:t>
                      </a:r>
                      <a:endParaRPr lang="ru-RU" sz="1600" b="0" kern="1200" dirty="0">
                        <a:solidFill>
                          <a:srgbClr val="002060"/>
                        </a:solidFill>
                        <a:latin typeface="Times New Roman" pitchFamily="18" charset="0"/>
                        <a:ea typeface="+mn-ea"/>
                        <a:cs typeface="Times New Roman" pitchFamily="18" charset="0"/>
                      </a:endParaRPr>
                    </a:p>
                  </a:txBody>
                  <a:tcPr marL="91462" marR="91462" marT="45721" marB="45721" anchor="ctr">
                    <a:solidFill>
                      <a:schemeClr val="accent5">
                        <a:lumMod val="20000"/>
                        <a:lumOff val="80000"/>
                      </a:schemeClr>
                    </a:solidFill>
                  </a:tcPr>
                </a:tc>
                <a:extLst>
                  <a:ext uri="{0D108BD9-81ED-4DB2-BD59-A6C34878D82A}">
                    <a16:rowId xmlns:a16="http://schemas.microsoft.com/office/drawing/2014/main" xmlns="" val="3091167554"/>
                  </a:ext>
                </a:extLst>
              </a:tr>
            </a:tbl>
          </a:graphicData>
        </a:graphic>
      </p:graphicFrame>
      <p:graphicFrame>
        <p:nvGraphicFramePr>
          <p:cNvPr id="43" name="Таблица 42"/>
          <p:cNvGraphicFramePr>
            <a:graphicFrameLocks noGrp="1"/>
          </p:cNvGraphicFramePr>
          <p:nvPr>
            <p:extLst>
              <p:ext uri="{D42A27DB-BD31-4B8C-83A1-F6EECF244321}">
                <p14:modId xmlns:p14="http://schemas.microsoft.com/office/powerpoint/2010/main" xmlns="" val="3586608630"/>
              </p:ext>
            </p:extLst>
          </p:nvPr>
        </p:nvGraphicFramePr>
        <p:xfrm>
          <a:off x="4346576" y="3087692"/>
          <a:ext cx="2282824" cy="822842"/>
        </p:xfrm>
        <a:graphic>
          <a:graphicData uri="http://schemas.openxmlformats.org/drawingml/2006/table">
            <a:tbl>
              <a:tblPr firstRow="1" bandRow="1">
                <a:tableStyleId>{5C22544A-7EE6-4342-B048-85BDC9FD1C3A}</a:tableStyleId>
              </a:tblPr>
              <a:tblGrid>
                <a:gridCol w="770547">
                  <a:extLst>
                    <a:ext uri="{9D8B030D-6E8A-4147-A177-3AD203B41FA5}">
                      <a16:colId xmlns:a16="http://schemas.microsoft.com/office/drawing/2014/main" xmlns="" val="20000"/>
                    </a:ext>
                  </a:extLst>
                </a:gridCol>
                <a:gridCol w="1512277">
                  <a:extLst>
                    <a:ext uri="{9D8B030D-6E8A-4147-A177-3AD203B41FA5}">
                      <a16:colId xmlns:a16="http://schemas.microsoft.com/office/drawing/2014/main" xmlns="" val="20001"/>
                    </a:ext>
                  </a:extLst>
                </a:gridCol>
              </a:tblGrid>
              <a:tr h="822325">
                <a:tc>
                  <a:txBody>
                    <a:bodyPr/>
                    <a:lstStyle/>
                    <a:p>
                      <a:pPr marL="0" algn="ctr" defTabSz="914400" rtl="0" eaLnBrk="1" latinLnBrk="0" hangingPunct="1"/>
                      <a:r>
                        <a:rPr lang="ru-RU" sz="1600" b="1" kern="1200" dirty="0" smtClean="0">
                          <a:solidFill>
                            <a:srgbClr val="002060"/>
                          </a:solidFill>
                          <a:latin typeface="Times New Roman" pitchFamily="18" charset="0"/>
                          <a:ea typeface="+mn-ea"/>
                          <a:cs typeface="Times New Roman" pitchFamily="18" charset="0"/>
                        </a:rPr>
                        <a:t>11</a:t>
                      </a:r>
                      <a:r>
                        <a:rPr lang="en-US" sz="1600" b="1" kern="1200" dirty="0" smtClean="0">
                          <a:solidFill>
                            <a:srgbClr val="002060"/>
                          </a:solidFill>
                          <a:latin typeface="Times New Roman" pitchFamily="18" charset="0"/>
                          <a:ea typeface="+mn-ea"/>
                          <a:cs typeface="Times New Roman" pitchFamily="18" charset="0"/>
                        </a:rPr>
                        <a:t> (37%)</a:t>
                      </a:r>
                      <a:endParaRPr lang="ru-RU" sz="1600" b="1" kern="1200" dirty="0">
                        <a:solidFill>
                          <a:srgbClr val="002060"/>
                        </a:solidFill>
                        <a:latin typeface="Times New Roman" pitchFamily="18" charset="0"/>
                        <a:ea typeface="+mn-ea"/>
                        <a:cs typeface="Times New Roman" pitchFamily="18" charset="0"/>
                      </a:endParaRPr>
                    </a:p>
                  </a:txBody>
                  <a:tcPr marL="91471" marR="91471" marT="45661" marB="45661" anchor="ctr">
                    <a:solidFill>
                      <a:schemeClr val="accent5">
                        <a:lumMod val="20000"/>
                        <a:lumOff val="80000"/>
                      </a:schemeClr>
                    </a:solidFill>
                  </a:tcPr>
                </a:tc>
                <a:tc>
                  <a:txBody>
                    <a:bodyPr/>
                    <a:lstStyle/>
                    <a:p>
                      <a:r>
                        <a:rPr kumimoji="0" lang="ru-RU" sz="16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Участвовали в перекрестной проверке</a:t>
                      </a:r>
                      <a:endParaRPr lang="ru-RU" sz="1600" dirty="0">
                        <a:solidFill>
                          <a:srgbClr val="002060"/>
                        </a:solidFill>
                        <a:latin typeface="Times New Roman" pitchFamily="18" charset="0"/>
                        <a:cs typeface="Times New Roman" pitchFamily="18" charset="0"/>
                      </a:endParaRPr>
                    </a:p>
                  </a:txBody>
                  <a:tcPr marL="91471" marR="91471" marT="45661" marB="45661">
                    <a:solidFill>
                      <a:schemeClr val="accent5">
                        <a:lumMod val="20000"/>
                        <a:lumOff val="80000"/>
                      </a:schemeClr>
                    </a:solidFill>
                  </a:tcPr>
                </a:tc>
                <a:extLst>
                  <a:ext uri="{0D108BD9-81ED-4DB2-BD59-A6C34878D82A}">
                    <a16:rowId xmlns:a16="http://schemas.microsoft.com/office/drawing/2014/main" xmlns="" val="10000"/>
                  </a:ext>
                </a:extLst>
              </a:tr>
            </a:tbl>
          </a:graphicData>
        </a:graphic>
      </p:graphicFrame>
      <p:pic>
        <p:nvPicPr>
          <p:cNvPr id="37913"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913188" y="3477697"/>
            <a:ext cx="396875" cy="3159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0" name="Стрелка вниз 49"/>
          <p:cNvSpPr/>
          <p:nvPr/>
        </p:nvSpPr>
        <p:spPr>
          <a:xfrm>
            <a:off x="2228850" y="1971675"/>
            <a:ext cx="276225" cy="2936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pic>
        <p:nvPicPr>
          <p:cNvPr id="37915"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7916"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23</a:t>
            </a:r>
          </a:p>
        </p:txBody>
      </p:sp>
      <p:graphicFrame>
        <p:nvGraphicFramePr>
          <p:cNvPr id="26" name="Таблица 25"/>
          <p:cNvGraphicFramePr>
            <a:graphicFrameLocks noGrp="1"/>
          </p:cNvGraphicFramePr>
          <p:nvPr/>
        </p:nvGraphicFramePr>
        <p:xfrm>
          <a:off x="1077913" y="1362075"/>
          <a:ext cx="3222625" cy="519113"/>
        </p:xfrm>
        <a:graphic>
          <a:graphicData uri="http://schemas.openxmlformats.org/drawingml/2006/table">
            <a:tbl>
              <a:tblPr firstRow="1" bandRow="1">
                <a:tableStyleId>{5C22544A-7EE6-4342-B048-85BDC9FD1C3A}</a:tableStyleId>
              </a:tblPr>
              <a:tblGrid>
                <a:gridCol w="1149805">
                  <a:extLst>
                    <a:ext uri="{9D8B030D-6E8A-4147-A177-3AD203B41FA5}">
                      <a16:colId xmlns:a16="http://schemas.microsoft.com/office/drawing/2014/main" xmlns="" val="20000"/>
                    </a:ext>
                  </a:extLst>
                </a:gridCol>
                <a:gridCol w="2072820">
                  <a:extLst>
                    <a:ext uri="{9D8B030D-6E8A-4147-A177-3AD203B41FA5}">
                      <a16:colId xmlns:a16="http://schemas.microsoft.com/office/drawing/2014/main" xmlns="" val="20001"/>
                    </a:ext>
                  </a:extLst>
                </a:gridCol>
              </a:tblGrid>
              <a:tr h="519113">
                <a:tc>
                  <a:txBody>
                    <a:bodyPr/>
                    <a:lstStyle/>
                    <a:p>
                      <a:pPr algn="ctr"/>
                      <a:r>
                        <a:rPr lang="ru-RU" sz="1600" b="1" kern="1200" dirty="0" smtClean="0">
                          <a:solidFill>
                            <a:srgbClr val="002060"/>
                          </a:solidFill>
                          <a:latin typeface="Times New Roman" pitchFamily="18" charset="0"/>
                          <a:ea typeface="+mn-ea"/>
                          <a:cs typeface="Times New Roman" pitchFamily="18" charset="0"/>
                        </a:rPr>
                        <a:t>49 (11%)</a:t>
                      </a:r>
                      <a:endParaRPr lang="ru-RU" sz="1600" b="1" kern="1200" dirty="0">
                        <a:solidFill>
                          <a:srgbClr val="002060"/>
                        </a:solidFill>
                        <a:latin typeface="Times New Roman" pitchFamily="18" charset="0"/>
                        <a:ea typeface="+mn-ea"/>
                        <a:cs typeface="Times New Roman" pitchFamily="18" charset="0"/>
                      </a:endParaRPr>
                    </a:p>
                  </a:txBody>
                  <a:tcPr marL="91463" marR="91463" marT="45804" marB="45804" anchor="ctr">
                    <a:solidFill>
                      <a:schemeClr val="accent4">
                        <a:lumMod val="60000"/>
                        <a:lumOff val="40000"/>
                      </a:schemeClr>
                    </a:solidFill>
                  </a:tcPr>
                </a:tc>
                <a:tc>
                  <a:txBody>
                    <a:bodyPr/>
                    <a:lstStyle/>
                    <a:p>
                      <a:r>
                        <a:rPr lang="ru-RU" sz="1600" b="0" kern="1200" dirty="0" smtClean="0">
                          <a:solidFill>
                            <a:srgbClr val="002060"/>
                          </a:solidFill>
                          <a:latin typeface="Times New Roman" pitchFamily="18" charset="0"/>
                          <a:ea typeface="+mn-ea"/>
                          <a:cs typeface="Times New Roman" pitchFamily="18" charset="0"/>
                        </a:rPr>
                        <a:t>Удовлетворено</a:t>
                      </a:r>
                      <a:endParaRPr lang="ru-RU" sz="1600" b="0" kern="1200" dirty="0">
                        <a:solidFill>
                          <a:srgbClr val="002060"/>
                        </a:solidFill>
                        <a:latin typeface="Times New Roman" pitchFamily="18" charset="0"/>
                        <a:ea typeface="+mn-ea"/>
                        <a:cs typeface="Times New Roman" pitchFamily="18" charset="0"/>
                      </a:endParaRPr>
                    </a:p>
                  </a:txBody>
                  <a:tcPr marL="91463" marR="91463" marT="45804" marB="45804" anchor="ctr">
                    <a:solidFill>
                      <a:schemeClr val="accent4">
                        <a:lumMod val="60000"/>
                        <a:lumOff val="40000"/>
                      </a:schemeClr>
                    </a:solidFill>
                  </a:tcPr>
                </a:tc>
                <a:extLst>
                  <a:ext uri="{0D108BD9-81ED-4DB2-BD59-A6C34878D82A}">
                    <a16:rowId xmlns:a16="http://schemas.microsoft.com/office/drawing/2014/main" xmlns="" val="10001"/>
                  </a:ext>
                </a:extLst>
              </a:tr>
            </a:tbl>
          </a:graphicData>
        </a:graphic>
      </p:graphicFrame>
      <p:graphicFrame>
        <p:nvGraphicFramePr>
          <p:cNvPr id="30" name="Диаграмма 29"/>
          <p:cNvGraphicFramePr/>
          <p:nvPr>
            <p:extLst/>
          </p:nvPr>
        </p:nvGraphicFramePr>
        <p:xfrm>
          <a:off x="6198577" y="3961330"/>
          <a:ext cx="5605416" cy="272287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1" name="Таблица 30"/>
          <p:cNvGraphicFramePr>
            <a:graphicFrameLocks noGrp="1"/>
          </p:cNvGraphicFramePr>
          <p:nvPr>
            <p:extLst/>
          </p:nvPr>
        </p:nvGraphicFramePr>
        <p:xfrm>
          <a:off x="1035050" y="4389438"/>
          <a:ext cx="3149600" cy="1930400"/>
        </p:xfrm>
        <a:graphic>
          <a:graphicData uri="http://schemas.openxmlformats.org/drawingml/2006/table">
            <a:tbl>
              <a:tblPr/>
              <a:tblGrid>
                <a:gridCol w="3149600">
                  <a:extLst>
                    <a:ext uri="{9D8B030D-6E8A-4147-A177-3AD203B41FA5}">
                      <a16:colId xmlns:a16="http://schemas.microsoft.com/office/drawing/2014/main" xmlns="" val="3143142460"/>
                    </a:ext>
                  </a:extLst>
                </a:gridCol>
              </a:tblGrid>
              <a:tr h="863600">
                <a:tc>
                  <a:txBody>
                    <a:bodyPr/>
                    <a:lstStyle>
                      <a:lvl1pPr>
                        <a:spcBef>
                          <a:spcPct val="20000"/>
                        </a:spcBef>
                        <a:defRPr sz="3800">
                          <a:solidFill>
                            <a:schemeClr val="tx1"/>
                          </a:solidFill>
                          <a:latin typeface="Arial" panose="020B0604020202020204" pitchFamily="34" charset="0"/>
                        </a:defRPr>
                      </a:lvl1pPr>
                      <a:lvl2pPr marL="742950" indent="-285750">
                        <a:spcBef>
                          <a:spcPct val="20000"/>
                        </a:spcBef>
                        <a:defRPr sz="3300">
                          <a:solidFill>
                            <a:schemeClr val="tx1"/>
                          </a:solidFill>
                          <a:latin typeface="Arial" panose="020B0604020202020204" pitchFamily="34" charset="0"/>
                        </a:defRPr>
                      </a:lvl2pPr>
                      <a:lvl3pPr marL="1143000" indent="-228600">
                        <a:spcBef>
                          <a:spcPct val="20000"/>
                        </a:spcBef>
                        <a:defRPr sz="2700">
                          <a:solidFill>
                            <a:schemeClr val="tx1"/>
                          </a:solidFill>
                          <a:latin typeface="Arial" panose="020B0604020202020204" pitchFamily="34" charset="0"/>
                        </a:defRPr>
                      </a:lvl3pPr>
                      <a:lvl4pPr marL="1600200" indent="-228600">
                        <a:spcBef>
                          <a:spcPct val="20000"/>
                        </a:spcBef>
                        <a:defRPr sz="2200">
                          <a:solidFill>
                            <a:schemeClr val="tx1"/>
                          </a:solidFill>
                          <a:latin typeface="Arial" panose="020B0604020202020204" pitchFamily="34" charset="0"/>
                        </a:defRPr>
                      </a:lvl4pPr>
                      <a:lvl5pPr marL="2057400" indent="-228600">
                        <a:spcBef>
                          <a:spcPct val="20000"/>
                        </a:spcBef>
                        <a:defRPr sz="2200">
                          <a:solidFill>
                            <a:schemeClr val="tx1"/>
                          </a:solidFill>
                          <a:latin typeface="Arial" panose="020B0604020202020204" pitchFamily="34" charset="0"/>
                        </a:defRPr>
                      </a:lvl5pPr>
                      <a:lvl6pPr marL="2514600" indent="-228600" eaLnBrk="0" fontAlgn="base" hangingPunct="0">
                        <a:spcBef>
                          <a:spcPct val="20000"/>
                        </a:spcBef>
                        <a:spcAft>
                          <a:spcPct val="0"/>
                        </a:spcAft>
                        <a:defRPr sz="2200">
                          <a:solidFill>
                            <a:schemeClr val="tx1"/>
                          </a:solidFill>
                          <a:latin typeface="Arial" panose="020B0604020202020204" pitchFamily="34" charset="0"/>
                        </a:defRPr>
                      </a:lvl6pPr>
                      <a:lvl7pPr marL="2971800" indent="-228600" eaLnBrk="0" fontAlgn="base" hangingPunct="0">
                        <a:spcBef>
                          <a:spcPct val="20000"/>
                        </a:spcBef>
                        <a:spcAft>
                          <a:spcPct val="0"/>
                        </a:spcAft>
                        <a:defRPr sz="2200">
                          <a:solidFill>
                            <a:schemeClr val="tx1"/>
                          </a:solidFill>
                          <a:latin typeface="Arial" panose="020B0604020202020204" pitchFamily="34" charset="0"/>
                        </a:defRPr>
                      </a:lvl7pPr>
                      <a:lvl8pPr marL="3429000" indent="-228600" eaLnBrk="0" fontAlgn="base" hangingPunct="0">
                        <a:spcBef>
                          <a:spcPct val="20000"/>
                        </a:spcBef>
                        <a:spcAft>
                          <a:spcPct val="0"/>
                        </a:spcAft>
                        <a:defRPr sz="2200">
                          <a:solidFill>
                            <a:schemeClr val="tx1"/>
                          </a:solidFill>
                          <a:latin typeface="Arial" panose="020B0604020202020204" pitchFamily="34" charset="0"/>
                        </a:defRPr>
                      </a:lvl8pPr>
                      <a:lvl9pPr marL="3886200" indent="-228600"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Более 1 апелляции подали</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37 участников ЕГЭ:</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CE9E3"/>
                    </a:solidFill>
                  </a:tcPr>
                </a:tc>
                <a:extLst>
                  <a:ext uri="{0D108BD9-81ED-4DB2-BD59-A6C34878D82A}">
                    <a16:rowId xmlns:a16="http://schemas.microsoft.com/office/drawing/2014/main" xmlns="" val="2839286137"/>
                  </a:ext>
                </a:extLst>
              </a:tr>
              <a:tr h="863600">
                <a:tc>
                  <a:txBody>
                    <a:bodyPr/>
                    <a:lstStyle>
                      <a:lvl1pPr defTabSz="1217613">
                        <a:spcBef>
                          <a:spcPct val="20000"/>
                        </a:spcBef>
                        <a:defRPr sz="3800">
                          <a:solidFill>
                            <a:schemeClr val="tx1"/>
                          </a:solidFill>
                          <a:latin typeface="Arial" panose="020B0604020202020204" pitchFamily="34" charset="0"/>
                        </a:defRPr>
                      </a:lvl1pPr>
                      <a:lvl2pPr marL="742950" indent="-285750" defTabSz="1217613">
                        <a:spcBef>
                          <a:spcPct val="20000"/>
                        </a:spcBef>
                        <a:defRPr sz="3300">
                          <a:solidFill>
                            <a:schemeClr val="tx1"/>
                          </a:solidFill>
                          <a:latin typeface="Arial" panose="020B0604020202020204" pitchFamily="34" charset="0"/>
                        </a:defRPr>
                      </a:lvl2pPr>
                      <a:lvl3pPr marL="1143000" indent="-228600" defTabSz="1217613">
                        <a:spcBef>
                          <a:spcPct val="20000"/>
                        </a:spcBef>
                        <a:defRPr sz="2700">
                          <a:solidFill>
                            <a:schemeClr val="tx1"/>
                          </a:solidFill>
                          <a:latin typeface="Arial" panose="020B0604020202020204" pitchFamily="34" charset="0"/>
                        </a:defRPr>
                      </a:lvl3pPr>
                      <a:lvl4pPr marL="1600200" indent="-228600" defTabSz="1217613">
                        <a:spcBef>
                          <a:spcPct val="20000"/>
                        </a:spcBef>
                        <a:defRPr sz="2200">
                          <a:solidFill>
                            <a:schemeClr val="tx1"/>
                          </a:solidFill>
                          <a:latin typeface="Arial" panose="020B0604020202020204" pitchFamily="34" charset="0"/>
                        </a:defRPr>
                      </a:lvl4pPr>
                      <a:lvl5pPr marL="2057400" indent="-228600" defTabSz="1217613">
                        <a:spcBef>
                          <a:spcPct val="20000"/>
                        </a:spcBef>
                        <a:defRPr sz="22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defRPr sz="22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defRPr sz="22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defRPr sz="22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defRPr sz="2200">
                          <a:solidFill>
                            <a:schemeClr val="tx1"/>
                          </a:solidFill>
                          <a:latin typeface="Arial" panose="020B0604020202020204" pitchFamily="34" charset="0"/>
                        </a:defRPr>
                      </a:lvl9pPr>
                    </a:lstStyle>
                    <a:p>
                      <a:pPr marL="0" marR="0" lvl="0" indent="0" algn="ctr" defTabSz="1217613"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 апелляции –  32 чел.</a:t>
                      </a:r>
                    </a:p>
                    <a:p>
                      <a:pPr marL="0" marR="0" lvl="0" indent="0" algn="ctr" defTabSz="1217613"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3 апелляции – 4 чел.</a:t>
                      </a:r>
                    </a:p>
                    <a:p>
                      <a:pPr marL="0" marR="0" lvl="0" indent="0" algn="ctr" defTabSz="1217613"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4 апелляции – 1 чел.</a:t>
                      </a:r>
                    </a:p>
                    <a:p>
                      <a:pPr marL="0" marR="0" lvl="0" indent="0" algn="ctr" defTabSz="1217613" rtl="0" eaLnBrk="1" fontAlgn="base" latinLnBrk="0" hangingPunct="1">
                        <a:lnSpc>
                          <a:spcPct val="100000"/>
                        </a:lnSpc>
                        <a:spcBef>
                          <a:spcPct val="0"/>
                        </a:spcBef>
                        <a:spcAft>
                          <a:spcPct val="0"/>
                        </a:spcAft>
                        <a:buClrTx/>
                        <a:buSzTx/>
                        <a:buFontTx/>
                        <a:buNone/>
                        <a:tabLst/>
                      </a:pPr>
                      <a:endParaRPr kumimoji="0" lang="ru-RU" altLang="ru-RU" sz="1600" b="1" i="0" u="none" strike="noStrike" cap="none" normalizeH="0" baseline="0" dirty="0" smtClean="0">
                        <a:ln>
                          <a:noFill/>
                        </a:ln>
                        <a:solidFill>
                          <a:srgbClr val="3A4230"/>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9E3"/>
                    </a:solidFill>
                  </a:tcPr>
                </a:tc>
                <a:extLst>
                  <a:ext uri="{0D108BD9-81ED-4DB2-BD59-A6C34878D82A}">
                    <a16:rowId xmlns:a16="http://schemas.microsoft.com/office/drawing/2014/main" xmlns="" val="106681597"/>
                  </a:ext>
                </a:extLst>
              </a:tr>
            </a:tbl>
          </a:graphicData>
        </a:graphic>
      </p:graphicFrame>
      <p:pic>
        <p:nvPicPr>
          <p:cNvPr id="37934"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737100" y="5105400"/>
            <a:ext cx="1239838" cy="315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0" name="Прямоугольник 19"/>
          <p:cNvSpPr/>
          <p:nvPr/>
        </p:nvSpPr>
        <p:spPr>
          <a:xfrm>
            <a:off x="9188091" y="4251325"/>
            <a:ext cx="615461" cy="2762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ru-RU" sz="1400" b="0" dirty="0" smtClean="0">
                <a:solidFill>
                  <a:schemeClr val="tx1"/>
                </a:solidFill>
                <a:latin typeface="Times New Roman" panose="02020603050405020304" pitchFamily="18" charset="0"/>
                <a:cs typeface="Times New Roman" panose="02020603050405020304" pitchFamily="18" charset="0"/>
              </a:rPr>
              <a:t>10 %</a:t>
            </a:r>
            <a:endParaRPr lang="ru-RU" sz="1400" b="0" dirty="0">
              <a:solidFill>
                <a:schemeClr val="tx1"/>
              </a:solidFill>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10616353" y="6265862"/>
            <a:ext cx="615461" cy="2762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ru-RU" sz="1400" dirty="0">
                <a:solidFill>
                  <a:schemeClr val="tx1"/>
                </a:solidFill>
                <a:latin typeface="Times New Roman" panose="02020603050405020304" pitchFamily="18" charset="0"/>
                <a:cs typeface="Times New Roman" panose="02020603050405020304" pitchFamily="18" charset="0"/>
              </a:rPr>
              <a:t>8</a:t>
            </a:r>
            <a:r>
              <a:rPr lang="ru-RU" sz="1400" b="0" dirty="0" smtClean="0">
                <a:solidFill>
                  <a:schemeClr val="tx1"/>
                </a:solidFill>
                <a:latin typeface="Times New Roman" panose="02020603050405020304" pitchFamily="18" charset="0"/>
                <a:cs typeface="Times New Roman" panose="02020603050405020304" pitchFamily="18" charset="0"/>
              </a:rPr>
              <a:t>0 %</a:t>
            </a:r>
            <a:endParaRPr lang="ru-RU" sz="1400" b="0"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Диаграмма 5"/>
          <p:cNvGraphicFramePr/>
          <p:nvPr>
            <p:extLst>
              <p:ext uri="{D42A27DB-BD31-4B8C-83A1-F6EECF244321}">
                <p14:modId xmlns:p14="http://schemas.microsoft.com/office/powerpoint/2010/main" xmlns="" val="3912714037"/>
              </p:ext>
            </p:extLst>
          </p:nvPr>
        </p:nvGraphicFramePr>
        <p:xfrm>
          <a:off x="5697415" y="1296085"/>
          <a:ext cx="6207248" cy="275839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xmlns="" val="2169868372"/>
      </p:ext>
    </p:extLst>
  </p:cSld>
  <p:clrMapOvr>
    <a:masterClrMapping/>
  </p:clrMapOvr>
  <p:transition spd="slow">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3498" y="274637"/>
            <a:ext cx="9998673" cy="850107"/>
          </a:xfrm>
        </p:spPr>
        <p:txBody>
          <a:bodyPr>
            <a:normAutofit/>
          </a:bodyPr>
          <a:lstStyle/>
          <a:p>
            <a:r>
              <a:rPr lang="ru-RU" sz="2133" b="1" dirty="0" smtClean="0">
                <a:solidFill>
                  <a:srgbClr val="CCAF0A">
                    <a:lumMod val="75000"/>
                  </a:srgbClr>
                </a:solidFill>
                <a:latin typeface="Times New Roman" pitchFamily="18" charset="0"/>
                <a:cs typeface="Times New Roman" pitchFamily="18" charset="0"/>
              </a:rPr>
              <a:t>ИНДЕКС ПОДГОТОВКИ К ЕГЭ В </a:t>
            </a:r>
            <a:r>
              <a:rPr lang="ru-RU" sz="2133" b="1" dirty="0">
                <a:solidFill>
                  <a:srgbClr val="CCAF0A">
                    <a:lumMod val="75000"/>
                  </a:srgbClr>
                </a:solidFill>
                <a:latin typeface="Times New Roman" pitchFamily="18" charset="0"/>
                <a:cs typeface="Times New Roman" pitchFamily="18" charset="0"/>
              </a:rPr>
              <a:t>СУБЪЕКТАХ ЦФО</a:t>
            </a:r>
            <a:endParaRPr lang="ru-RU" sz="2133" dirty="0"/>
          </a:p>
        </p:txBody>
      </p:sp>
      <p:graphicFrame>
        <p:nvGraphicFramePr>
          <p:cNvPr id="5" name="Объект 4"/>
          <p:cNvGraphicFramePr>
            <a:graphicFrameLocks noGrp="1"/>
          </p:cNvGraphicFramePr>
          <p:nvPr>
            <p:ph idx="1"/>
            <p:extLst>
              <p:ext uri="{D42A27DB-BD31-4B8C-83A1-F6EECF244321}">
                <p14:modId xmlns:p14="http://schemas.microsoft.com/office/powerpoint/2010/main" xmlns="" val="1682446382"/>
              </p:ext>
            </p:extLst>
          </p:nvPr>
        </p:nvGraphicFramePr>
        <p:xfrm>
          <a:off x="1103446" y="1340770"/>
          <a:ext cx="10753193" cy="5328591"/>
        </p:xfrm>
        <a:graphic>
          <a:graphicData uri="http://schemas.openxmlformats.org/drawingml/2006/chart">
            <c:chart xmlns:c="http://schemas.openxmlformats.org/drawingml/2006/chart" xmlns:r="http://schemas.openxmlformats.org/officeDocument/2006/relationships" r:id="rId2"/>
          </a:graphicData>
        </a:graphic>
      </p:graphicFrame>
      <p:pic>
        <p:nvPicPr>
          <p:cNvPr id="6"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24</a:t>
            </a:r>
          </a:p>
        </p:txBody>
      </p:sp>
    </p:spTree>
    <p:extLst>
      <p:ext uri="{BB962C8B-B14F-4D97-AF65-F5344CB8AC3E}">
        <p14:creationId xmlns:p14="http://schemas.microsoft.com/office/powerpoint/2010/main" xmlns="" val="2551006381"/>
      </p:ext>
    </p:extLst>
  </p:cSld>
  <p:clrMapOvr>
    <a:masterClrMapping/>
  </p:clrMapOvr>
  <p:transition spd="slow">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3498" y="274637"/>
            <a:ext cx="9998673" cy="850107"/>
          </a:xfrm>
        </p:spPr>
        <p:txBody>
          <a:bodyPr>
            <a:normAutofit/>
          </a:bodyPr>
          <a:lstStyle/>
          <a:p>
            <a:r>
              <a:rPr lang="ru-RU" sz="2000" b="1" dirty="0" smtClean="0">
                <a:solidFill>
                  <a:srgbClr val="CCAF0A">
                    <a:lumMod val="75000"/>
                  </a:srgbClr>
                </a:solidFill>
                <a:latin typeface="Times New Roman" pitchFamily="18" charset="0"/>
                <a:cs typeface="Times New Roman" pitchFamily="18" charset="0"/>
              </a:rPr>
              <a:t>ИНДЕКС ПОДТВЕРЖДЕНИЯ МЕДАЛИСТОВ В </a:t>
            </a:r>
            <a:r>
              <a:rPr lang="ru-RU" sz="2000" b="1" dirty="0">
                <a:solidFill>
                  <a:srgbClr val="CCAF0A">
                    <a:lumMod val="75000"/>
                  </a:srgbClr>
                </a:solidFill>
                <a:latin typeface="Times New Roman" pitchFamily="18" charset="0"/>
                <a:cs typeface="Times New Roman" pitchFamily="18" charset="0"/>
              </a:rPr>
              <a:t>СУБЪЕКТАХ ЦФО</a:t>
            </a:r>
            <a:endParaRPr lang="ru-RU" sz="2000" dirty="0"/>
          </a:p>
        </p:txBody>
      </p:sp>
      <p:graphicFrame>
        <p:nvGraphicFramePr>
          <p:cNvPr id="5" name="Объект 4"/>
          <p:cNvGraphicFramePr>
            <a:graphicFrameLocks noGrp="1"/>
          </p:cNvGraphicFramePr>
          <p:nvPr>
            <p:ph idx="1"/>
            <p:extLst>
              <p:ext uri="{D42A27DB-BD31-4B8C-83A1-F6EECF244321}">
                <p14:modId xmlns:p14="http://schemas.microsoft.com/office/powerpoint/2010/main" xmlns="" val="1660053518"/>
              </p:ext>
            </p:extLst>
          </p:nvPr>
        </p:nvGraphicFramePr>
        <p:xfrm>
          <a:off x="1103446" y="1340770"/>
          <a:ext cx="10753193" cy="5328591"/>
        </p:xfrm>
        <a:graphic>
          <a:graphicData uri="http://schemas.openxmlformats.org/drawingml/2006/chart">
            <c:chart xmlns:c="http://schemas.openxmlformats.org/drawingml/2006/chart" xmlns:r="http://schemas.openxmlformats.org/officeDocument/2006/relationships" r:id="rId2"/>
          </a:graphicData>
        </a:graphic>
      </p:graphicFrame>
      <p:pic>
        <p:nvPicPr>
          <p:cNvPr id="6"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25</a:t>
            </a:r>
          </a:p>
        </p:txBody>
      </p:sp>
    </p:spTree>
    <p:extLst>
      <p:ext uri="{BB962C8B-B14F-4D97-AF65-F5344CB8AC3E}">
        <p14:creationId xmlns:p14="http://schemas.microsoft.com/office/powerpoint/2010/main" xmlns="" val="3552441325"/>
      </p:ext>
    </p:extLst>
  </p:cSld>
  <p:clrMapOvr>
    <a:masterClrMapping/>
  </p:clrMapOvr>
  <p:transition spd="slow">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3498" y="274637"/>
            <a:ext cx="9998673" cy="850107"/>
          </a:xfrm>
        </p:spPr>
        <p:txBody>
          <a:bodyPr>
            <a:normAutofit/>
          </a:bodyPr>
          <a:lstStyle/>
          <a:p>
            <a:r>
              <a:rPr lang="ru-RU" sz="2133" b="1" dirty="0" smtClean="0">
                <a:solidFill>
                  <a:srgbClr val="CCAF0A">
                    <a:lumMod val="75000"/>
                  </a:srgbClr>
                </a:solidFill>
                <a:latin typeface="Times New Roman" pitchFamily="18" charset="0"/>
                <a:cs typeface="Times New Roman" pitchFamily="18" charset="0"/>
              </a:rPr>
              <a:t>ИНДЕКС ПОСТУПЛЕНИЯ В </a:t>
            </a:r>
            <a:r>
              <a:rPr lang="ru-RU" sz="2133" b="1" dirty="0">
                <a:solidFill>
                  <a:srgbClr val="CCAF0A">
                    <a:lumMod val="75000"/>
                  </a:srgbClr>
                </a:solidFill>
                <a:latin typeface="Times New Roman" pitchFamily="18" charset="0"/>
                <a:cs typeface="Times New Roman" pitchFamily="18" charset="0"/>
              </a:rPr>
              <a:t>СУБЪЕКТАХ ЦФО</a:t>
            </a:r>
            <a:endParaRPr lang="ru-RU" sz="2133" dirty="0"/>
          </a:p>
        </p:txBody>
      </p:sp>
      <p:graphicFrame>
        <p:nvGraphicFramePr>
          <p:cNvPr id="5" name="Объект 4"/>
          <p:cNvGraphicFramePr>
            <a:graphicFrameLocks noGrp="1"/>
          </p:cNvGraphicFramePr>
          <p:nvPr>
            <p:ph idx="1"/>
            <p:extLst>
              <p:ext uri="{D42A27DB-BD31-4B8C-83A1-F6EECF244321}">
                <p14:modId xmlns:p14="http://schemas.microsoft.com/office/powerpoint/2010/main" xmlns="" val="400814387"/>
              </p:ext>
            </p:extLst>
          </p:nvPr>
        </p:nvGraphicFramePr>
        <p:xfrm>
          <a:off x="1103446" y="3719147"/>
          <a:ext cx="10753193" cy="2927838"/>
        </p:xfrm>
        <a:graphic>
          <a:graphicData uri="http://schemas.openxmlformats.org/drawingml/2006/chart">
            <c:chart xmlns:c="http://schemas.openxmlformats.org/drawingml/2006/chart" xmlns:r="http://schemas.openxmlformats.org/officeDocument/2006/relationships" r:id="rId2"/>
          </a:graphicData>
        </a:graphic>
      </p:graphicFrame>
      <p:pic>
        <p:nvPicPr>
          <p:cNvPr id="6"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7" name="Объект 4"/>
          <p:cNvGraphicFramePr>
            <a:graphicFrameLocks/>
          </p:cNvGraphicFramePr>
          <p:nvPr>
            <p:extLst>
              <p:ext uri="{D42A27DB-BD31-4B8C-83A1-F6EECF244321}">
                <p14:modId xmlns:p14="http://schemas.microsoft.com/office/powerpoint/2010/main" xmlns="" val="3133025333"/>
              </p:ext>
            </p:extLst>
          </p:nvPr>
        </p:nvGraphicFramePr>
        <p:xfrm>
          <a:off x="1103446" y="888023"/>
          <a:ext cx="10753193" cy="3024554"/>
        </p:xfrm>
        <a:graphic>
          <a:graphicData uri="http://schemas.openxmlformats.org/drawingml/2006/chart">
            <c:chart xmlns:c="http://schemas.openxmlformats.org/drawingml/2006/chart" xmlns:r="http://schemas.openxmlformats.org/officeDocument/2006/relationships" r:id="rId4"/>
          </a:graphicData>
        </a:graphic>
      </p:graphicFrame>
      <p:sp>
        <p:nvSpPr>
          <p:cNvPr id="8"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26</a:t>
            </a:r>
          </a:p>
        </p:txBody>
      </p:sp>
    </p:spTree>
    <p:extLst>
      <p:ext uri="{BB962C8B-B14F-4D97-AF65-F5344CB8AC3E}">
        <p14:creationId xmlns:p14="http://schemas.microsoft.com/office/powerpoint/2010/main" xmlns="" val="2206895929"/>
      </p:ext>
    </p:extLst>
  </p:cSld>
  <p:clrMapOvr>
    <a:masterClrMapping/>
  </p:clrMapOvr>
  <p:transition spd="slow">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3"/>
          <p:cNvSpPr txBox="1">
            <a:spLocks noChangeArrowheads="1"/>
          </p:cNvSpPr>
          <p:nvPr/>
        </p:nvSpPr>
        <p:spPr bwMode="auto">
          <a:xfrm>
            <a:off x="1093788" y="349250"/>
            <a:ext cx="10560050" cy="671513"/>
          </a:xfrm>
          <a:prstGeom prst="rect">
            <a:avLst/>
          </a:prstGeom>
          <a:noFill/>
          <a:ln w="9525">
            <a:noFill/>
            <a:miter lim="800000"/>
            <a:headEnd/>
            <a:tailEnd/>
          </a:ln>
          <a:effectLst/>
        </p:spPr>
        <p:txBody>
          <a:bodyPr anchor="ctr"/>
          <a:lstStyle/>
          <a:p>
            <a:pPr algn="ctr" eaLnBrk="1" hangingPunct="1">
              <a:defRPr/>
            </a:pPr>
            <a:r>
              <a:rPr lang="ru-RU" sz="2000" b="1" dirty="0">
                <a:solidFill>
                  <a:srgbClr val="CCAF0A">
                    <a:lumMod val="75000"/>
                  </a:srgbClr>
                </a:solidFill>
                <a:latin typeface="Times New Roman" pitchFamily="18" charset="0"/>
                <a:cs typeface="Times New Roman" pitchFamily="18" charset="0"/>
              </a:rPr>
              <a:t>ПРИОРИТЕТНЫЕ ЗАДАЧИ НА 2020 ГОД</a:t>
            </a:r>
            <a:endParaRPr lang="ru-RU" sz="2000" b="1" dirty="0">
              <a:solidFill>
                <a:schemeClr val="accent2">
                  <a:lumMod val="75000"/>
                </a:schemeClr>
              </a:solidFill>
              <a:effectLst>
                <a:outerShdw blurRad="38100" dist="38100" dir="2700000" algn="tl">
                  <a:srgbClr val="C0C0C0"/>
                </a:outerShdw>
              </a:effectLst>
            </a:endParaRPr>
          </a:p>
        </p:txBody>
      </p:sp>
      <p:sp>
        <p:nvSpPr>
          <p:cNvPr id="47107" name="Прямоугольник 13"/>
          <p:cNvSpPr>
            <a:spLocks noChangeArrowheads="1"/>
          </p:cNvSpPr>
          <p:nvPr/>
        </p:nvSpPr>
        <p:spPr bwMode="auto">
          <a:xfrm>
            <a:off x="1354138" y="5029200"/>
            <a:ext cx="9529762" cy="1855788"/>
          </a:xfrm>
          <a:prstGeom prst="rect">
            <a:avLst/>
          </a:prstGeom>
          <a:noFill/>
          <a:ln w="9525">
            <a:noFill/>
            <a:miter lim="800000"/>
            <a:headEnd/>
            <a:tailEnd/>
          </a:ln>
        </p:spPr>
        <p:txBody>
          <a:bodyPr>
            <a:spAutoFit/>
          </a:bodyPr>
          <a:lstStyle/>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3199" b="1" i="1" dirty="0">
              <a:solidFill>
                <a:srgbClr val="990000"/>
              </a:solidFill>
              <a:latin typeface="Times New Roman" pitchFamily="18" charset="0"/>
              <a:cs typeface="Times New Roman" pitchFamily="18" charset="0"/>
            </a:endParaRPr>
          </a:p>
          <a:p>
            <a:pPr algn="ctr" eaLnBrk="1" hangingPunct="1">
              <a:defRPr/>
            </a:pPr>
            <a:endParaRPr lang="ru-RU" sz="1866" dirty="0">
              <a:latin typeface="Arial" charset="0"/>
              <a:cs typeface="Arial" charset="0"/>
            </a:endParaRPr>
          </a:p>
        </p:txBody>
      </p:sp>
      <p:sp>
        <p:nvSpPr>
          <p:cNvPr id="47141" name="Прямоугольник 12"/>
          <p:cNvSpPr>
            <a:spLocks noChangeArrowheads="1"/>
          </p:cNvSpPr>
          <p:nvPr/>
        </p:nvSpPr>
        <p:spPr bwMode="auto">
          <a:xfrm>
            <a:off x="1725613" y="657225"/>
            <a:ext cx="9150350" cy="501650"/>
          </a:xfrm>
          <a:prstGeom prst="rect">
            <a:avLst/>
          </a:prstGeom>
          <a:noFill/>
          <a:ln w="9525">
            <a:noFill/>
            <a:miter lim="800000"/>
            <a:headEnd/>
            <a:tailEnd/>
          </a:ln>
        </p:spPr>
        <p:txBody>
          <a:bodyPr>
            <a:spAutoFit/>
          </a:bodyPr>
          <a:lstStyle/>
          <a:p>
            <a:pPr eaLnBrk="1" hangingPunct="1">
              <a:defRPr/>
            </a:pPr>
            <a:endParaRPr lang="ru-RU" sz="2666" dirty="0">
              <a:solidFill>
                <a:srgbClr val="002060"/>
              </a:solidFill>
              <a:latin typeface="Times New Roman" pitchFamily="18" charset="0"/>
              <a:cs typeface="Times New Roman" pitchFamily="18" charset="0"/>
            </a:endParaRPr>
          </a:p>
        </p:txBody>
      </p:sp>
      <p:sp>
        <p:nvSpPr>
          <p:cNvPr id="47142" name="Rectangle 38"/>
          <p:cNvSpPr>
            <a:spLocks noChangeArrowheads="1"/>
          </p:cNvSpPr>
          <p:nvPr/>
        </p:nvSpPr>
        <p:spPr bwMode="auto">
          <a:xfrm>
            <a:off x="544513" y="657225"/>
            <a:ext cx="10799762" cy="6143625"/>
          </a:xfrm>
          <a:prstGeom prst="rect">
            <a:avLst/>
          </a:prstGeom>
          <a:noFill/>
          <a:ln w="9525">
            <a:noFill/>
            <a:miter lim="800000"/>
            <a:headEnd/>
            <a:tailEnd/>
          </a:ln>
        </p:spPr>
        <p:txBody>
          <a:bodyPr/>
          <a:lstStyle/>
          <a:p>
            <a:pPr eaLnBrk="1" hangingPunct="1">
              <a:spcBef>
                <a:spcPct val="10000"/>
              </a:spcBef>
              <a:spcAft>
                <a:spcPct val="10000"/>
              </a:spcAft>
              <a:defRPr/>
            </a:pPr>
            <a:r>
              <a:rPr lang="ru-RU" sz="3199" b="1" dirty="0">
                <a:solidFill>
                  <a:srgbClr val="002060"/>
                </a:solidFill>
                <a:latin typeface="Times New Roman" pitchFamily="18" charset="0"/>
                <a:cs typeface="Arial" charset="0"/>
              </a:rPr>
              <a:t> </a:t>
            </a:r>
          </a:p>
          <a:p>
            <a:pPr eaLnBrk="1" hangingPunct="1">
              <a:spcBef>
                <a:spcPct val="10000"/>
              </a:spcBef>
              <a:spcAft>
                <a:spcPct val="10000"/>
              </a:spcAft>
              <a:buFontTx/>
              <a:buChar char="-"/>
              <a:defRPr/>
            </a:pPr>
            <a:endParaRPr lang="ru-RU" sz="3199" b="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buFontTx/>
              <a:buChar char="-"/>
              <a:defRPr/>
            </a:pPr>
            <a:endParaRPr lang="ru-RU" sz="2400" b="1" i="1" dirty="0">
              <a:solidFill>
                <a:srgbClr val="002060"/>
              </a:solidFill>
              <a:latin typeface="Times New Roman" pitchFamily="18" charset="0"/>
              <a:cs typeface="Arial" charset="0"/>
            </a:endParaRPr>
          </a:p>
          <a:p>
            <a:pPr eaLnBrk="1" hangingPunct="1">
              <a:spcBef>
                <a:spcPct val="10000"/>
              </a:spcBef>
              <a:spcAft>
                <a:spcPct val="10000"/>
              </a:spcAft>
              <a:defRPr/>
            </a:pPr>
            <a:endParaRPr lang="ru-RU" sz="2400" b="1" dirty="0">
              <a:solidFill>
                <a:srgbClr val="002060"/>
              </a:solidFill>
              <a:latin typeface="Times New Roman" pitchFamily="18" charset="0"/>
              <a:cs typeface="Arial" charset="0"/>
            </a:endParaRPr>
          </a:p>
        </p:txBody>
      </p:sp>
      <p:sp>
        <p:nvSpPr>
          <p:cNvPr id="45062" name="Номер слайда 1"/>
          <p:cNvSpPr>
            <a:spLocks noGrp="1"/>
          </p:cNvSpPr>
          <p:nvPr>
            <p:ph type="sldNum" sz="quarter" idx="12"/>
          </p:nvPr>
        </p:nvSpPr>
        <p:spPr>
          <a:xfrm>
            <a:off x="11653838" y="6337300"/>
            <a:ext cx="396875" cy="40957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har char="•"/>
              <a:defRPr sz="4200">
                <a:solidFill>
                  <a:schemeClr val="tx1"/>
                </a:solidFill>
                <a:latin typeface="Arial" panose="020B0604020202020204" pitchFamily="34" charset="0"/>
              </a:defRPr>
            </a:lvl1pPr>
            <a:lvl2pPr marL="742950" indent="-285750">
              <a:spcBef>
                <a:spcPct val="20000"/>
              </a:spcBef>
              <a:buChar char="–"/>
              <a:defRPr sz="3700">
                <a:solidFill>
                  <a:schemeClr val="tx1"/>
                </a:solidFill>
                <a:latin typeface="Arial" panose="020B0604020202020204" pitchFamily="34" charset="0"/>
              </a:defRPr>
            </a:lvl2pPr>
            <a:lvl3pPr marL="1143000" indent="-228600">
              <a:spcBef>
                <a:spcPct val="20000"/>
              </a:spcBef>
              <a:buChar char="•"/>
              <a:defRPr sz="3100">
                <a:solidFill>
                  <a:schemeClr val="tx1"/>
                </a:solidFill>
                <a:latin typeface="Arial" panose="020B0604020202020204" pitchFamily="34" charset="0"/>
              </a:defRPr>
            </a:lvl3pPr>
            <a:lvl4pPr marL="1600200" indent="-228600">
              <a:spcBef>
                <a:spcPct val="20000"/>
              </a:spcBef>
              <a:buChar char="–"/>
              <a:defRPr sz="2600">
                <a:solidFill>
                  <a:schemeClr val="tx1"/>
                </a:solidFill>
                <a:latin typeface="Arial" panose="020B0604020202020204" pitchFamily="34" charset="0"/>
              </a:defRPr>
            </a:lvl4pPr>
            <a:lvl5pPr marL="2057400" indent="-228600">
              <a:spcBef>
                <a:spcPct val="20000"/>
              </a:spcBef>
              <a:buChar char="»"/>
              <a:defRPr sz="2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600">
                <a:solidFill>
                  <a:schemeClr val="tx1"/>
                </a:solidFill>
                <a:latin typeface="Arial" panose="020B0604020202020204" pitchFamily="34" charset="0"/>
              </a:defRPr>
            </a:lvl9pPr>
          </a:lstStyle>
          <a:p>
            <a:pPr>
              <a:spcBef>
                <a:spcPct val="0"/>
              </a:spcBef>
              <a:buFontTx/>
              <a:buNone/>
            </a:pPr>
            <a:r>
              <a:rPr lang="ru-RU" altLang="ru-RU" sz="1600" dirty="0" smtClean="0">
                <a:solidFill>
                  <a:srgbClr val="000000"/>
                </a:solidFill>
                <a:latin typeface="Times New Roman" panose="02020603050405020304" pitchFamily="18" charset="0"/>
                <a:cs typeface="Times New Roman" panose="02020603050405020304" pitchFamily="18" charset="0"/>
              </a:rPr>
              <a:t>27</a:t>
            </a:r>
          </a:p>
        </p:txBody>
      </p:sp>
      <p:sp>
        <p:nvSpPr>
          <p:cNvPr id="45063" name="Rectangle 1"/>
          <p:cNvSpPr>
            <a:spLocks noChangeArrowheads="1"/>
          </p:cNvSpPr>
          <p:nvPr/>
        </p:nvSpPr>
        <p:spPr bwMode="auto">
          <a:xfrm>
            <a:off x="0" y="-1144588"/>
            <a:ext cx="850900" cy="614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21899" tIns="60949" rIns="121899" bIns="60949" anchor="ctr">
            <a:spAutoFit/>
          </a:bodyPr>
          <a:lstStyle>
            <a:lvl1pPr indent="598488" defTabSz="1217613">
              <a:spcBef>
                <a:spcPct val="20000"/>
              </a:spcBef>
              <a:buChar char="•"/>
              <a:defRPr sz="4200">
                <a:solidFill>
                  <a:schemeClr val="tx1"/>
                </a:solidFill>
                <a:latin typeface="Arial" panose="020B0604020202020204" pitchFamily="34" charset="0"/>
              </a:defRPr>
            </a:lvl1pPr>
            <a:lvl2pPr marL="742950" indent="-285750" defTabSz="1217613">
              <a:spcBef>
                <a:spcPct val="20000"/>
              </a:spcBef>
              <a:buChar char="–"/>
              <a:defRPr sz="3700">
                <a:solidFill>
                  <a:schemeClr val="tx1"/>
                </a:solidFill>
                <a:latin typeface="Arial" panose="020B0604020202020204" pitchFamily="34" charset="0"/>
              </a:defRPr>
            </a:lvl2pPr>
            <a:lvl3pPr marL="1143000" indent="-228600" defTabSz="1217613">
              <a:spcBef>
                <a:spcPct val="20000"/>
              </a:spcBef>
              <a:buChar char="•"/>
              <a:defRPr sz="3100">
                <a:solidFill>
                  <a:schemeClr val="tx1"/>
                </a:solidFill>
                <a:latin typeface="Arial" panose="020B0604020202020204" pitchFamily="34" charset="0"/>
              </a:defRPr>
            </a:lvl3pPr>
            <a:lvl4pPr marL="1600200" indent="-228600" defTabSz="1217613">
              <a:spcBef>
                <a:spcPct val="20000"/>
              </a:spcBef>
              <a:buChar char="–"/>
              <a:defRPr sz="2600">
                <a:solidFill>
                  <a:schemeClr val="tx1"/>
                </a:solidFill>
                <a:latin typeface="Arial" panose="020B0604020202020204" pitchFamily="34" charset="0"/>
              </a:defRPr>
            </a:lvl4pPr>
            <a:lvl5pPr marL="2057400" indent="-228600" defTabSz="1217613">
              <a:spcBef>
                <a:spcPct val="20000"/>
              </a:spcBef>
              <a:buChar char="»"/>
              <a:defRPr sz="2600">
                <a:solidFill>
                  <a:schemeClr val="tx1"/>
                </a:solidFill>
                <a:latin typeface="Arial" panose="020B0604020202020204" pitchFamily="34" charset="0"/>
              </a:defRPr>
            </a:lvl5pPr>
            <a:lvl6pPr marL="25146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6pPr>
            <a:lvl7pPr marL="29718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7pPr>
            <a:lvl8pPr marL="34290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8pPr>
            <a:lvl9pPr marL="3886200" indent="-228600" defTabSz="1217613" eaLnBrk="0" fontAlgn="base" hangingPunct="0">
              <a:spcBef>
                <a:spcPct val="20000"/>
              </a:spcBef>
              <a:spcAft>
                <a:spcPct val="0"/>
              </a:spcAft>
              <a:buChar char="»"/>
              <a:defRPr sz="2600">
                <a:solidFill>
                  <a:schemeClr val="tx1"/>
                </a:solidFill>
                <a:latin typeface="Arial" panose="020B0604020202020204" pitchFamily="34" charset="0"/>
              </a:defRPr>
            </a:lvl9pPr>
          </a:lstStyle>
          <a:p>
            <a:pPr eaLnBrk="1" hangingPunct="1">
              <a:spcBef>
                <a:spcPct val="0"/>
              </a:spcBef>
              <a:buFontTx/>
              <a:buNone/>
            </a:pPr>
            <a:endParaRPr lang="ru-RU" altLang="ru-RU" sz="800"/>
          </a:p>
          <a:p>
            <a:pPr>
              <a:spcBef>
                <a:spcPct val="0"/>
              </a:spcBef>
              <a:buFontTx/>
              <a:buNone/>
            </a:pPr>
            <a:endParaRPr lang="ru-RU" altLang="ru-RU" sz="2400"/>
          </a:p>
        </p:txBody>
      </p:sp>
      <p:pic>
        <p:nvPicPr>
          <p:cNvPr id="45064"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Прямоугольник 10"/>
          <p:cNvSpPr/>
          <p:nvPr/>
        </p:nvSpPr>
        <p:spPr>
          <a:xfrm>
            <a:off x="1470212" y="1223963"/>
            <a:ext cx="9874063" cy="889000"/>
          </a:xfrm>
          <a:prstGeom prst="rect">
            <a:avLst/>
          </a:prstGeom>
          <a:solidFill>
            <a:schemeClr val="accent5">
              <a:lumMod val="60000"/>
              <a:lumOff val="4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400">
                <a:solidFill>
                  <a:schemeClr val="tx1"/>
                </a:solidFill>
                <a:latin typeface="Arial" panose="020B0604020202020204" pitchFamily="34" charset="0"/>
                <a:cs typeface="Arial" panose="020B0604020202020204" pitchFamily="34" charset="0"/>
              </a:defRPr>
            </a:lvl1pPr>
            <a:lvl2pPr marL="742950" indent="-285750" eaLnBrk="0" hangingPunct="0">
              <a:defRPr sz="1400">
                <a:solidFill>
                  <a:schemeClr val="tx1"/>
                </a:solidFill>
                <a:latin typeface="Arial" panose="020B0604020202020204" pitchFamily="34" charset="0"/>
                <a:cs typeface="Arial" panose="020B0604020202020204" pitchFamily="34" charset="0"/>
              </a:defRPr>
            </a:lvl2pPr>
            <a:lvl3pPr marL="1143000" indent="-228600" eaLnBrk="0" hangingPunct="0">
              <a:defRPr sz="1400">
                <a:solidFill>
                  <a:schemeClr val="tx1"/>
                </a:solidFill>
                <a:latin typeface="Arial" panose="020B0604020202020204" pitchFamily="34" charset="0"/>
                <a:cs typeface="Arial" panose="020B0604020202020204" pitchFamily="34" charset="0"/>
              </a:defRPr>
            </a:lvl3pPr>
            <a:lvl4pPr marL="1600200" indent="-228600" eaLnBrk="0" hangingPunct="0">
              <a:defRPr sz="1400">
                <a:solidFill>
                  <a:schemeClr val="tx1"/>
                </a:solidFill>
                <a:latin typeface="Arial" panose="020B0604020202020204" pitchFamily="34" charset="0"/>
                <a:cs typeface="Arial" panose="020B0604020202020204" pitchFamily="34" charset="0"/>
              </a:defRPr>
            </a:lvl4pPr>
            <a:lvl5pPr marL="2057400" indent="-228600" eaLnBrk="0" hangingPunct="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r>
              <a:rPr lang="ru-RU" altLang="ru-RU" sz="1800" b="1" dirty="0" smtClean="0">
                <a:latin typeface="Times New Roman" panose="02020603050405020304" pitchFamily="18" charset="0"/>
                <a:cs typeface="Times New Roman" panose="02020603050405020304" pitchFamily="18" charset="0"/>
              </a:rPr>
              <a:t>Обеспечение объективного проведения государственной итоговой аттестации в 2020 году</a:t>
            </a:r>
            <a:endParaRPr lang="ru-RU" altLang="ru-RU" sz="1800" dirty="0" smtClean="0">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1470212" y="3155950"/>
            <a:ext cx="9874061" cy="647700"/>
          </a:xfrm>
          <a:prstGeom prst="rect">
            <a:avLst/>
          </a:prstGeom>
          <a:solidFill>
            <a:schemeClr val="accent5">
              <a:lumMod val="60000"/>
              <a:lumOff val="4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400">
                <a:solidFill>
                  <a:schemeClr val="tx1"/>
                </a:solidFill>
                <a:latin typeface="Arial" panose="020B0604020202020204" pitchFamily="34" charset="0"/>
                <a:cs typeface="Arial" panose="020B0604020202020204" pitchFamily="34" charset="0"/>
              </a:defRPr>
            </a:lvl1pPr>
            <a:lvl2pPr marL="742950" indent="-285750" eaLnBrk="0" hangingPunct="0">
              <a:defRPr sz="1400">
                <a:solidFill>
                  <a:schemeClr val="tx1"/>
                </a:solidFill>
                <a:latin typeface="Arial" panose="020B0604020202020204" pitchFamily="34" charset="0"/>
                <a:cs typeface="Arial" panose="020B0604020202020204" pitchFamily="34" charset="0"/>
              </a:defRPr>
            </a:lvl2pPr>
            <a:lvl3pPr marL="1143000" indent="-228600" eaLnBrk="0" hangingPunct="0">
              <a:defRPr sz="1400">
                <a:solidFill>
                  <a:schemeClr val="tx1"/>
                </a:solidFill>
                <a:latin typeface="Arial" panose="020B0604020202020204" pitchFamily="34" charset="0"/>
                <a:cs typeface="Arial" panose="020B0604020202020204" pitchFamily="34" charset="0"/>
              </a:defRPr>
            </a:lvl3pPr>
            <a:lvl4pPr marL="1600200" indent="-228600" eaLnBrk="0" hangingPunct="0">
              <a:defRPr sz="1400">
                <a:solidFill>
                  <a:schemeClr val="tx1"/>
                </a:solidFill>
                <a:latin typeface="Arial" panose="020B0604020202020204" pitchFamily="34" charset="0"/>
                <a:cs typeface="Arial" panose="020B0604020202020204" pitchFamily="34" charset="0"/>
              </a:defRPr>
            </a:lvl4pPr>
            <a:lvl5pPr marL="2057400" indent="-228600" eaLnBrk="0" hangingPunct="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r>
              <a:rPr lang="ru-RU" altLang="ru-RU" sz="1800" smtClean="0">
                <a:latin typeface="Times New Roman" panose="02020603050405020304" pitchFamily="18" charset="0"/>
                <a:cs typeface="Times New Roman" panose="02020603050405020304" pitchFamily="18" charset="0"/>
              </a:rPr>
              <a:t>Обеспечение в ППЭ </a:t>
            </a:r>
            <a:r>
              <a:rPr lang="ru-RU" altLang="ru-RU" sz="1800" dirty="0" smtClean="0">
                <a:latin typeface="Times New Roman" panose="02020603050405020304" pitchFamily="18" charset="0"/>
                <a:cs typeface="Times New Roman" panose="02020603050405020304" pitchFamily="18" charset="0"/>
              </a:rPr>
              <a:t>условий для реализации </a:t>
            </a:r>
            <a:r>
              <a:rPr lang="ru-RU" altLang="ru-RU" sz="1800" b="1" dirty="0" smtClean="0">
                <a:latin typeface="Times New Roman" panose="02020603050405020304" pitchFamily="18" charset="0"/>
                <a:cs typeface="Times New Roman" panose="02020603050405020304" pitchFamily="18" charset="0"/>
              </a:rPr>
              <a:t>технологии печати экзаменационных материалов и </a:t>
            </a:r>
            <a:r>
              <a:rPr lang="ru-RU" altLang="ru-RU" sz="1800" b="1" dirty="0" smtClean="0">
                <a:solidFill>
                  <a:srgbClr val="C00000"/>
                </a:solidFill>
                <a:latin typeface="Times New Roman" panose="02020603050405020304" pitchFamily="18" charset="0"/>
                <a:cs typeface="Times New Roman" panose="02020603050405020304" pitchFamily="18" charset="0"/>
              </a:rPr>
              <a:t>сканирования бланков в аудиториях </a:t>
            </a:r>
            <a:r>
              <a:rPr lang="ru-RU" altLang="ru-RU" sz="1800" b="1" dirty="0" smtClean="0">
                <a:latin typeface="Times New Roman" panose="02020603050405020304" pitchFamily="18" charset="0"/>
                <a:cs typeface="Times New Roman" panose="02020603050405020304" pitchFamily="18" charset="0"/>
              </a:rPr>
              <a:t>и обучение специалистов</a:t>
            </a:r>
          </a:p>
        </p:txBody>
      </p:sp>
      <p:sp>
        <p:nvSpPr>
          <p:cNvPr id="14" name="Прямоугольник 13"/>
          <p:cNvSpPr/>
          <p:nvPr/>
        </p:nvSpPr>
        <p:spPr>
          <a:xfrm>
            <a:off x="1470212" y="4027488"/>
            <a:ext cx="9874061" cy="577850"/>
          </a:xfrm>
          <a:prstGeom prst="rect">
            <a:avLst/>
          </a:prstGeom>
          <a:solidFill>
            <a:schemeClr val="accent5">
              <a:lumMod val="60000"/>
              <a:lumOff val="4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400">
                <a:solidFill>
                  <a:schemeClr val="tx1"/>
                </a:solidFill>
                <a:latin typeface="Arial" panose="020B0604020202020204" pitchFamily="34" charset="0"/>
                <a:cs typeface="Arial" panose="020B0604020202020204" pitchFamily="34" charset="0"/>
              </a:defRPr>
            </a:lvl1pPr>
            <a:lvl2pPr marL="742950" indent="-285750" eaLnBrk="0" hangingPunct="0">
              <a:defRPr sz="1400">
                <a:solidFill>
                  <a:schemeClr val="tx1"/>
                </a:solidFill>
                <a:latin typeface="Arial" panose="020B0604020202020204" pitchFamily="34" charset="0"/>
                <a:cs typeface="Arial" panose="020B0604020202020204" pitchFamily="34" charset="0"/>
              </a:defRPr>
            </a:lvl2pPr>
            <a:lvl3pPr marL="1143000" indent="-228600" eaLnBrk="0" hangingPunct="0">
              <a:defRPr sz="1400">
                <a:solidFill>
                  <a:schemeClr val="tx1"/>
                </a:solidFill>
                <a:latin typeface="Arial" panose="020B0604020202020204" pitchFamily="34" charset="0"/>
                <a:cs typeface="Arial" panose="020B0604020202020204" pitchFamily="34" charset="0"/>
              </a:defRPr>
            </a:lvl3pPr>
            <a:lvl4pPr marL="1600200" indent="-228600" eaLnBrk="0" hangingPunct="0">
              <a:defRPr sz="1400">
                <a:solidFill>
                  <a:schemeClr val="tx1"/>
                </a:solidFill>
                <a:latin typeface="Arial" panose="020B0604020202020204" pitchFamily="34" charset="0"/>
                <a:cs typeface="Arial" panose="020B0604020202020204" pitchFamily="34" charset="0"/>
              </a:defRPr>
            </a:lvl4pPr>
            <a:lvl5pPr marL="2057400" indent="-228600" eaLnBrk="0" hangingPunct="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r>
              <a:rPr lang="ru-RU" altLang="ru-RU" sz="1800" dirty="0" smtClean="0">
                <a:latin typeface="Times New Roman" panose="02020603050405020304" pitchFamily="18" charset="0"/>
                <a:cs typeface="Times New Roman" panose="02020603050405020304" pitchFamily="18" charset="0"/>
              </a:rPr>
              <a:t>Охват ППЭ</a:t>
            </a:r>
            <a:r>
              <a:rPr lang="ru-RU" altLang="ru-RU" sz="1800" b="1" dirty="0" smtClean="0">
                <a:latin typeface="Times New Roman" panose="02020603050405020304" pitchFamily="18" charset="0"/>
                <a:cs typeface="Times New Roman" panose="02020603050405020304" pitchFamily="18" charset="0"/>
              </a:rPr>
              <a:t> </a:t>
            </a:r>
            <a:r>
              <a:rPr lang="ru-RU" altLang="ru-RU" sz="1800" b="1" dirty="0">
                <a:latin typeface="Times New Roman" panose="02020603050405020304" pitchFamily="18" charset="0"/>
                <a:cs typeface="Times New Roman" panose="02020603050405020304" pitchFamily="18" charset="0"/>
              </a:rPr>
              <a:t>онлайн видеонаблюдением в 2020 </a:t>
            </a:r>
            <a:r>
              <a:rPr lang="ru-RU" altLang="ru-RU" sz="1800" b="1" dirty="0" smtClean="0">
                <a:latin typeface="Times New Roman" panose="02020603050405020304" pitchFamily="18" charset="0"/>
                <a:cs typeface="Times New Roman" panose="02020603050405020304" pitchFamily="18" charset="0"/>
              </a:rPr>
              <a:t>году:</a:t>
            </a:r>
          </a:p>
          <a:p>
            <a:pPr algn="ctr" eaLnBrk="1" hangingPunct="1">
              <a:defRPr/>
            </a:pPr>
            <a:r>
              <a:rPr lang="ru-RU" altLang="ru-RU" sz="1800" b="1" dirty="0" smtClean="0">
                <a:latin typeface="Times New Roman" panose="02020603050405020304" pitchFamily="18" charset="0"/>
                <a:cs typeface="Times New Roman" panose="02020603050405020304" pitchFamily="18" charset="0"/>
              </a:rPr>
              <a:t>ЕГЭ -  </a:t>
            </a:r>
            <a:r>
              <a:rPr lang="ru-RU" altLang="ru-RU" sz="1800" dirty="0" smtClean="0">
                <a:latin typeface="Times New Roman" panose="02020603050405020304" pitchFamily="18" charset="0"/>
                <a:cs typeface="Times New Roman" panose="02020603050405020304" pitchFamily="18" charset="0"/>
              </a:rPr>
              <a:t>не ниже уровня 2019 года, </a:t>
            </a:r>
            <a:r>
              <a:rPr lang="ru-RU" altLang="ru-RU" sz="1800" b="1" dirty="0" smtClean="0">
                <a:solidFill>
                  <a:srgbClr val="C00000"/>
                </a:solidFill>
                <a:latin typeface="Times New Roman" panose="02020603050405020304" pitchFamily="18" charset="0"/>
                <a:cs typeface="Times New Roman" panose="02020603050405020304" pitchFamily="18" charset="0"/>
              </a:rPr>
              <a:t>ОГЭ - 100 %</a:t>
            </a:r>
          </a:p>
        </p:txBody>
      </p:sp>
      <p:sp>
        <p:nvSpPr>
          <p:cNvPr id="15" name="Прямоугольник 14"/>
          <p:cNvSpPr/>
          <p:nvPr/>
        </p:nvSpPr>
        <p:spPr>
          <a:xfrm>
            <a:off x="1470212" y="4759325"/>
            <a:ext cx="9874061" cy="647700"/>
          </a:xfrm>
          <a:prstGeom prst="rect">
            <a:avLst/>
          </a:prstGeom>
          <a:solidFill>
            <a:schemeClr val="accent5">
              <a:lumMod val="60000"/>
              <a:lumOff val="4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400">
                <a:solidFill>
                  <a:schemeClr val="tx1"/>
                </a:solidFill>
                <a:latin typeface="Arial" panose="020B0604020202020204" pitchFamily="34" charset="0"/>
                <a:cs typeface="Arial" panose="020B0604020202020204" pitchFamily="34" charset="0"/>
              </a:defRPr>
            </a:lvl1pPr>
            <a:lvl2pPr marL="742950" indent="-285750" eaLnBrk="0" hangingPunct="0">
              <a:defRPr sz="1400">
                <a:solidFill>
                  <a:schemeClr val="tx1"/>
                </a:solidFill>
                <a:latin typeface="Arial" panose="020B0604020202020204" pitchFamily="34" charset="0"/>
                <a:cs typeface="Arial" panose="020B0604020202020204" pitchFamily="34" charset="0"/>
              </a:defRPr>
            </a:lvl2pPr>
            <a:lvl3pPr marL="1143000" indent="-228600" eaLnBrk="0" hangingPunct="0">
              <a:defRPr sz="1400">
                <a:solidFill>
                  <a:schemeClr val="tx1"/>
                </a:solidFill>
                <a:latin typeface="Arial" panose="020B0604020202020204" pitchFamily="34" charset="0"/>
                <a:cs typeface="Arial" panose="020B0604020202020204" pitchFamily="34" charset="0"/>
              </a:defRPr>
            </a:lvl3pPr>
            <a:lvl4pPr marL="1600200" indent="-228600" eaLnBrk="0" hangingPunct="0">
              <a:defRPr sz="1400">
                <a:solidFill>
                  <a:schemeClr val="tx1"/>
                </a:solidFill>
                <a:latin typeface="Arial" panose="020B0604020202020204" pitchFamily="34" charset="0"/>
                <a:cs typeface="Arial" panose="020B0604020202020204" pitchFamily="34" charset="0"/>
              </a:defRPr>
            </a:lvl4pPr>
            <a:lvl5pPr marL="2057400" indent="-228600" eaLnBrk="0" hangingPunct="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r>
              <a:rPr lang="ru-RU" altLang="ru-RU" sz="1800" dirty="0" smtClean="0">
                <a:latin typeface="Times New Roman" panose="02020603050405020304" pitchFamily="18" charset="0"/>
                <a:cs typeface="Times New Roman" panose="02020603050405020304" pitchFamily="18" charset="0"/>
              </a:rPr>
              <a:t>Формирование объективного </a:t>
            </a:r>
            <a:r>
              <a:rPr lang="ru-RU" altLang="ru-RU" sz="1800" b="1" dirty="0" smtClean="0">
                <a:latin typeface="Times New Roman" panose="02020603050405020304" pitchFamily="18" charset="0"/>
                <a:cs typeface="Times New Roman" panose="02020603050405020304" pitchFamily="18" charset="0"/>
              </a:rPr>
              <a:t>регионального общественного наблюдения, в том числе студенческого</a:t>
            </a:r>
            <a:endParaRPr lang="ru-RU" altLang="ru-RU" sz="1800" dirty="0" smtClean="0">
              <a:latin typeface="Times New Roman" panose="02020603050405020304" pitchFamily="18" charset="0"/>
              <a:cs typeface="Times New Roman" panose="02020603050405020304" pitchFamily="18" charset="0"/>
            </a:endParaRPr>
          </a:p>
        </p:txBody>
      </p:sp>
      <p:sp>
        <p:nvSpPr>
          <p:cNvPr id="16" name="Прямоугольник 15"/>
          <p:cNvSpPr/>
          <p:nvPr/>
        </p:nvSpPr>
        <p:spPr>
          <a:xfrm>
            <a:off x="1470212" y="5573713"/>
            <a:ext cx="9874061" cy="869950"/>
          </a:xfrm>
          <a:prstGeom prst="rect">
            <a:avLst/>
          </a:prstGeom>
          <a:solidFill>
            <a:schemeClr val="accent5">
              <a:lumMod val="60000"/>
              <a:lumOff val="4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400">
                <a:solidFill>
                  <a:schemeClr val="tx1"/>
                </a:solidFill>
                <a:latin typeface="Arial" panose="020B0604020202020204" pitchFamily="34" charset="0"/>
                <a:cs typeface="Arial" panose="020B0604020202020204" pitchFamily="34" charset="0"/>
              </a:defRPr>
            </a:lvl1pPr>
            <a:lvl2pPr marL="742950" indent="-285750" eaLnBrk="0" hangingPunct="0">
              <a:defRPr sz="1400">
                <a:solidFill>
                  <a:schemeClr val="tx1"/>
                </a:solidFill>
                <a:latin typeface="Arial" panose="020B0604020202020204" pitchFamily="34" charset="0"/>
                <a:cs typeface="Arial" panose="020B0604020202020204" pitchFamily="34" charset="0"/>
              </a:defRPr>
            </a:lvl2pPr>
            <a:lvl3pPr marL="1143000" indent="-228600" eaLnBrk="0" hangingPunct="0">
              <a:defRPr sz="1400">
                <a:solidFill>
                  <a:schemeClr val="tx1"/>
                </a:solidFill>
                <a:latin typeface="Arial" panose="020B0604020202020204" pitchFamily="34" charset="0"/>
                <a:cs typeface="Arial" panose="020B0604020202020204" pitchFamily="34" charset="0"/>
              </a:defRPr>
            </a:lvl3pPr>
            <a:lvl4pPr marL="1600200" indent="-228600" eaLnBrk="0" hangingPunct="0">
              <a:defRPr sz="1400">
                <a:solidFill>
                  <a:schemeClr val="tx1"/>
                </a:solidFill>
                <a:latin typeface="Arial" panose="020B0604020202020204" pitchFamily="34" charset="0"/>
                <a:cs typeface="Arial" panose="020B0604020202020204" pitchFamily="34" charset="0"/>
              </a:defRPr>
            </a:lvl4pPr>
            <a:lvl5pPr marL="2057400" indent="-228600" eaLnBrk="0" hangingPunct="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r>
              <a:rPr lang="ru-RU" altLang="ru-RU" sz="1800" dirty="0" smtClean="0">
                <a:latin typeface="Times New Roman" panose="02020603050405020304" pitchFamily="18" charset="0"/>
                <a:cs typeface="Times New Roman" panose="02020603050405020304" pitchFamily="18" charset="0"/>
              </a:rPr>
              <a:t>Организация </a:t>
            </a:r>
            <a:r>
              <a:rPr lang="ru-RU" altLang="ru-RU" sz="1800" b="1" dirty="0" smtClean="0">
                <a:latin typeface="Times New Roman" panose="02020603050405020304" pitchFamily="18" charset="0"/>
                <a:cs typeface="Times New Roman" panose="02020603050405020304" pitchFamily="18" charset="0"/>
              </a:rPr>
              <a:t>процедур оценки качества образования </a:t>
            </a:r>
            <a:r>
              <a:rPr lang="en-US" altLang="ru-RU" sz="1800" b="1" dirty="0" smtClean="0">
                <a:latin typeface="Times New Roman" panose="02020603050405020304" pitchFamily="18" charset="0"/>
                <a:cs typeface="Times New Roman" panose="02020603050405020304" pitchFamily="18" charset="0"/>
              </a:rPr>
              <a:t> </a:t>
            </a:r>
            <a:r>
              <a:rPr lang="ru-RU" altLang="ru-RU" sz="1800" b="1" dirty="0" smtClean="0">
                <a:latin typeface="Times New Roman" panose="02020603050405020304" pitchFamily="18" charset="0"/>
                <a:cs typeface="Times New Roman" panose="02020603050405020304" pitchFamily="18" charset="0"/>
              </a:rPr>
              <a:t>и повышения квалификации педагогических работников </a:t>
            </a:r>
            <a:r>
              <a:rPr lang="en-US" altLang="ru-RU" sz="1800" b="1" dirty="0" smtClean="0">
                <a:latin typeface="Times New Roman" panose="02020603050405020304" pitchFamily="18" charset="0"/>
                <a:cs typeface="Times New Roman" panose="02020603050405020304" pitchFamily="18" charset="0"/>
              </a:rPr>
              <a:t> </a:t>
            </a:r>
            <a:r>
              <a:rPr lang="ru-RU" altLang="ru-RU" sz="1800" dirty="0" smtClean="0">
                <a:latin typeface="Times New Roman" panose="02020603050405020304" pitchFamily="18" charset="0"/>
                <a:cs typeface="Times New Roman" panose="02020603050405020304" pitchFamily="18" charset="0"/>
              </a:rPr>
              <a:t>на основе результатов государственной итоговой аттестации</a:t>
            </a:r>
          </a:p>
        </p:txBody>
      </p:sp>
      <p:sp>
        <p:nvSpPr>
          <p:cNvPr id="17" name="Прямоугольник 16"/>
          <p:cNvSpPr/>
          <p:nvPr/>
        </p:nvSpPr>
        <p:spPr>
          <a:xfrm>
            <a:off x="1470213" y="2274888"/>
            <a:ext cx="9874062" cy="647700"/>
          </a:xfrm>
          <a:prstGeom prst="rect">
            <a:avLst/>
          </a:prstGeom>
          <a:solidFill>
            <a:schemeClr val="accent5">
              <a:lumMod val="60000"/>
              <a:lumOff val="40000"/>
              <a:alpha val="31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400">
                <a:solidFill>
                  <a:schemeClr val="tx1"/>
                </a:solidFill>
                <a:latin typeface="Arial" panose="020B0604020202020204" pitchFamily="34" charset="0"/>
                <a:cs typeface="Arial" panose="020B0604020202020204" pitchFamily="34" charset="0"/>
              </a:defRPr>
            </a:lvl1pPr>
            <a:lvl2pPr marL="742950" indent="-285750" eaLnBrk="0" hangingPunct="0">
              <a:defRPr sz="1400">
                <a:solidFill>
                  <a:schemeClr val="tx1"/>
                </a:solidFill>
                <a:latin typeface="Arial" panose="020B0604020202020204" pitchFamily="34" charset="0"/>
                <a:cs typeface="Arial" panose="020B0604020202020204" pitchFamily="34" charset="0"/>
              </a:defRPr>
            </a:lvl2pPr>
            <a:lvl3pPr marL="1143000" indent="-228600" eaLnBrk="0" hangingPunct="0">
              <a:defRPr sz="1400">
                <a:solidFill>
                  <a:schemeClr val="tx1"/>
                </a:solidFill>
                <a:latin typeface="Arial" panose="020B0604020202020204" pitchFamily="34" charset="0"/>
                <a:cs typeface="Arial" panose="020B0604020202020204" pitchFamily="34" charset="0"/>
              </a:defRPr>
            </a:lvl3pPr>
            <a:lvl4pPr marL="1600200" indent="-228600" eaLnBrk="0" hangingPunct="0">
              <a:defRPr sz="1400">
                <a:solidFill>
                  <a:schemeClr val="tx1"/>
                </a:solidFill>
                <a:latin typeface="Arial" panose="020B0604020202020204" pitchFamily="34" charset="0"/>
                <a:cs typeface="Arial" panose="020B0604020202020204" pitchFamily="34" charset="0"/>
              </a:defRPr>
            </a:lvl4pPr>
            <a:lvl5pPr marL="2057400" indent="-228600" eaLnBrk="0" hangingPunct="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defRPr/>
            </a:pPr>
            <a:r>
              <a:rPr lang="ru-RU" altLang="ru-RU" sz="1800" dirty="0" smtClean="0">
                <a:latin typeface="Times New Roman" panose="02020603050405020304" pitchFamily="18" charset="0"/>
                <a:cs typeface="Times New Roman" panose="02020603050405020304" pitchFamily="18" charset="0"/>
              </a:rPr>
              <a:t>Обеспечение реализации </a:t>
            </a:r>
            <a:r>
              <a:rPr lang="ru-RU" altLang="ru-RU" sz="1800" b="1" dirty="0" smtClean="0">
                <a:latin typeface="Times New Roman" panose="02020603050405020304" pitchFamily="18" charset="0"/>
                <a:cs typeface="Times New Roman" panose="02020603050405020304" pitchFamily="18" charset="0"/>
              </a:rPr>
              <a:t>технологии передачи контрольно-измерительных материалов по сети Интернет</a:t>
            </a:r>
            <a:r>
              <a:rPr lang="ru-RU" altLang="ru-RU" sz="1800" dirty="0" smtClean="0">
                <a:latin typeface="Times New Roman" panose="02020603050405020304" pitchFamily="18" charset="0"/>
                <a:cs typeface="Times New Roman" panose="02020603050405020304" pitchFamily="18" charset="0"/>
              </a:rPr>
              <a:t> в штатном режиме</a:t>
            </a:r>
            <a:endParaRPr lang="ru-RU" altLang="ru-RU" sz="18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12133023"/>
      </p:ext>
    </p:extLst>
  </p:cSld>
  <p:clrMapOvr>
    <a:masterClrMapping/>
  </p:clrMapOvr>
  <p:transition spd="slow">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78098"/>
          </a:xfrm>
        </p:spPr>
        <p:txBody>
          <a:bodyPr>
            <a:normAutofit/>
          </a:bodyPr>
          <a:lstStyle/>
          <a:p>
            <a:r>
              <a:rPr lang="ru-RU" sz="2000" b="1" dirty="0">
                <a:solidFill>
                  <a:schemeClr val="accent2">
                    <a:lumMod val="75000"/>
                  </a:schemeClr>
                </a:solidFill>
                <a:latin typeface="Times New Roman" panose="02020603050405020304" pitchFamily="18" charset="0"/>
                <a:cs typeface="Times New Roman" panose="02020603050405020304" pitchFamily="18" charset="0"/>
              </a:rPr>
              <a:t>ИТОГОВОЕ </a:t>
            </a:r>
            <a:r>
              <a:rPr lang="ru-RU" sz="2000" b="1" dirty="0" smtClean="0">
                <a:solidFill>
                  <a:schemeClr val="accent2">
                    <a:lumMod val="75000"/>
                  </a:schemeClr>
                </a:solidFill>
                <a:latin typeface="Times New Roman" panose="02020603050405020304" pitchFamily="18" charset="0"/>
                <a:cs typeface="Times New Roman" panose="02020603050405020304" pitchFamily="18" charset="0"/>
              </a:rPr>
              <a:t>СОБЕСЕДОВАНИЕ ПО </a:t>
            </a:r>
            <a:r>
              <a:rPr lang="ru-RU" sz="2000" b="1" dirty="0">
                <a:solidFill>
                  <a:schemeClr val="accent2">
                    <a:lumMod val="75000"/>
                  </a:schemeClr>
                </a:solidFill>
                <a:latin typeface="Times New Roman" panose="02020603050405020304" pitchFamily="18" charset="0"/>
                <a:cs typeface="Times New Roman" panose="02020603050405020304" pitchFamily="18" charset="0"/>
              </a:rPr>
              <a:t>РУССКОМУ ЯЗЫКУ </a:t>
            </a:r>
            <a:endParaRPr lang="ru-RU" sz="2000"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304407" y="1319646"/>
            <a:ext cx="10256144" cy="885218"/>
          </a:xfrm>
        </p:spPr>
        <p:txBody>
          <a:bodyPr>
            <a:noAutofit/>
          </a:bodyPr>
          <a:lstStyle/>
          <a:p>
            <a:pPr marL="0" indent="0" algn="ctr">
              <a:buNone/>
            </a:pPr>
            <a:r>
              <a:rPr lang="ru-RU" sz="1600" b="1" dirty="0" smtClean="0">
                <a:latin typeface="Times New Roman" pitchFamily="18" charset="0"/>
                <a:cs typeface="Times New Roman" pitchFamily="18" charset="0"/>
              </a:rPr>
              <a:t>Наличие положительного результата по итоговому собеседованию по русскому языку – условие допуска к ГИА-9 в 2019году</a:t>
            </a:r>
            <a:endParaRPr lang="ru-RU" sz="1600" b="1"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a:xfrm>
            <a:off x="9246559" y="6309320"/>
            <a:ext cx="2844800" cy="476250"/>
          </a:xfrm>
        </p:spPr>
        <p:txBody>
          <a:bodyPr/>
          <a:lstStyle/>
          <a:p>
            <a:fld id="{B19B0651-EE4F-4900-A07F-96A6BFA9D0F0}" type="slidenum">
              <a:rPr lang="ru-RU" sz="1600" smtClean="0">
                <a:latin typeface="Times New Roman" panose="02020603050405020304" pitchFamily="18" charset="0"/>
                <a:cs typeface="Times New Roman" panose="02020603050405020304" pitchFamily="18" charset="0"/>
              </a:rPr>
              <a:pPr/>
              <a:t>3</a:t>
            </a:fld>
            <a:endParaRPr lang="ru-RU" sz="1600"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447595" y="2276872"/>
            <a:ext cx="6624736" cy="307777"/>
          </a:xfrm>
          <a:prstGeom prst="rect">
            <a:avLst/>
          </a:prstGeom>
        </p:spPr>
        <p:txBody>
          <a:bodyPr wrap="square">
            <a:spAutoFit/>
          </a:bodyPr>
          <a:lstStyle/>
          <a:p>
            <a:pPr algn="ctr"/>
            <a:r>
              <a:rPr lang="ru-RU" b="1" dirty="0">
                <a:latin typeface="Times New Roman" pitchFamily="18" charset="0"/>
                <a:cs typeface="Times New Roman" pitchFamily="18" charset="0"/>
              </a:rPr>
              <a:t>Сроки проведения </a:t>
            </a:r>
            <a:r>
              <a:rPr lang="ru-RU" b="1" dirty="0" smtClean="0">
                <a:latin typeface="Times New Roman" pitchFamily="18" charset="0"/>
                <a:cs typeface="Times New Roman" pitchFamily="18" charset="0"/>
              </a:rPr>
              <a:t>итогового собеседования</a:t>
            </a:r>
            <a:endParaRPr lang="ru-RU" b="1" dirty="0">
              <a:latin typeface="Times New Roman" pitchFamily="18" charset="0"/>
              <a:cs typeface="Times New Roman" pitchFamily="18" charset="0"/>
            </a:endParaRPr>
          </a:p>
        </p:txBody>
      </p:sp>
      <p:graphicFrame>
        <p:nvGraphicFramePr>
          <p:cNvPr id="8" name="Схема 7"/>
          <p:cNvGraphicFramePr/>
          <p:nvPr>
            <p:extLst>
              <p:ext uri="{D42A27DB-BD31-4B8C-83A1-F6EECF244321}">
                <p14:modId xmlns:p14="http://schemas.microsoft.com/office/powerpoint/2010/main" xmlns="" val="3793489000"/>
              </p:ext>
            </p:extLst>
          </p:nvPr>
        </p:nvGraphicFramePr>
        <p:xfrm>
          <a:off x="1487488" y="2708920"/>
          <a:ext cx="10177131" cy="158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Скругленный прямоугольник 10"/>
          <p:cNvSpPr/>
          <p:nvPr/>
        </p:nvSpPr>
        <p:spPr>
          <a:xfrm>
            <a:off x="1679509" y="4437112"/>
            <a:ext cx="2688299" cy="187220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12 153 участника, из них получили «незачет» - 169 человек (1,4%)</a:t>
            </a:r>
            <a:endParaRPr lang="ru-RU" sz="1600" dirty="0">
              <a:solidFill>
                <a:schemeClr val="tx1"/>
              </a:solidFill>
              <a:latin typeface="Times New Roman" pitchFamily="18" charset="0"/>
              <a:cs typeface="Times New Roman" pitchFamily="18" charset="0"/>
            </a:endParaRPr>
          </a:p>
        </p:txBody>
      </p:sp>
      <p:sp>
        <p:nvSpPr>
          <p:cNvPr id="13" name="Скругленный прямоугольник 12"/>
          <p:cNvSpPr/>
          <p:nvPr/>
        </p:nvSpPr>
        <p:spPr>
          <a:xfrm>
            <a:off x="8592278" y="4437112"/>
            <a:ext cx="2968273" cy="1800200"/>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20 участников, из </a:t>
            </a:r>
            <a:r>
              <a:rPr lang="ru-RU" sz="1600" dirty="0">
                <a:solidFill>
                  <a:schemeClr val="tx1"/>
                </a:solidFill>
                <a:latin typeface="Times New Roman" pitchFamily="18" charset="0"/>
                <a:cs typeface="Times New Roman" pitchFamily="18" charset="0"/>
              </a:rPr>
              <a:t>них  получили «незачет» - </a:t>
            </a:r>
            <a:r>
              <a:rPr lang="ru-RU" sz="1600" dirty="0" smtClean="0">
                <a:solidFill>
                  <a:schemeClr val="tx1"/>
                </a:solidFill>
                <a:latin typeface="Times New Roman" pitchFamily="18" charset="0"/>
                <a:cs typeface="Times New Roman" pitchFamily="18" charset="0"/>
              </a:rPr>
              <a:t>2 человека (10%) </a:t>
            </a:r>
            <a:r>
              <a:rPr lang="ru-RU" sz="1600" dirty="0" err="1" smtClean="0">
                <a:solidFill>
                  <a:schemeClr val="tx1"/>
                </a:solidFill>
                <a:latin typeface="Times New Roman" pitchFamily="18" charset="0"/>
                <a:cs typeface="Times New Roman" pitchFamily="18" charset="0"/>
              </a:rPr>
              <a:t>Удомельский</a:t>
            </a:r>
            <a:r>
              <a:rPr lang="ru-RU" sz="1600" dirty="0" smtClean="0">
                <a:solidFill>
                  <a:schemeClr val="tx1"/>
                </a:solidFill>
                <a:latin typeface="Times New Roman" pitchFamily="18" charset="0"/>
                <a:cs typeface="Times New Roman" pitchFamily="18" charset="0"/>
              </a:rPr>
              <a:t> городской округ</a:t>
            </a:r>
            <a:endParaRPr lang="ru-RU" sz="1600" dirty="0">
              <a:solidFill>
                <a:schemeClr val="tx1"/>
              </a:solidFill>
              <a:latin typeface="Times New Roman" pitchFamily="18" charset="0"/>
              <a:cs typeface="Times New Roman" pitchFamily="18" charset="0"/>
            </a:endParaRPr>
          </a:p>
          <a:p>
            <a:pPr algn="ctr"/>
            <a:endParaRPr lang="ru-RU" sz="1600" dirty="0">
              <a:solidFill>
                <a:schemeClr val="tx1"/>
              </a:solidFill>
              <a:latin typeface="Times New Roman" pitchFamily="18" charset="0"/>
              <a:cs typeface="Times New Roman" pitchFamily="18" charset="0"/>
            </a:endParaRPr>
          </a:p>
        </p:txBody>
      </p:sp>
      <p:sp>
        <p:nvSpPr>
          <p:cNvPr id="14" name="Скругленный прямоугольник 13"/>
          <p:cNvSpPr/>
          <p:nvPr/>
        </p:nvSpPr>
        <p:spPr>
          <a:xfrm>
            <a:off x="5193876" y="4437112"/>
            <a:ext cx="2688299" cy="1800200"/>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258 участников, </a:t>
            </a:r>
            <a:r>
              <a:rPr lang="ru-RU" sz="1600" dirty="0">
                <a:solidFill>
                  <a:schemeClr val="tx1"/>
                </a:solidFill>
                <a:latin typeface="Times New Roman" pitchFamily="18" charset="0"/>
                <a:cs typeface="Times New Roman" pitchFamily="18" charset="0"/>
              </a:rPr>
              <a:t>из них получили «незачет» - </a:t>
            </a:r>
            <a:r>
              <a:rPr lang="ru-RU" sz="1600" dirty="0" smtClean="0">
                <a:solidFill>
                  <a:schemeClr val="tx1"/>
                </a:solidFill>
                <a:latin typeface="Times New Roman" pitchFamily="18" charset="0"/>
                <a:cs typeface="Times New Roman" pitchFamily="18" charset="0"/>
              </a:rPr>
              <a:t>15 </a:t>
            </a:r>
            <a:r>
              <a:rPr lang="ru-RU" sz="1600" dirty="0">
                <a:solidFill>
                  <a:schemeClr val="tx1"/>
                </a:solidFill>
                <a:latin typeface="Times New Roman" pitchFamily="18" charset="0"/>
                <a:cs typeface="Times New Roman" pitchFamily="18" charset="0"/>
              </a:rPr>
              <a:t>человек </a:t>
            </a:r>
            <a:r>
              <a:rPr lang="ru-RU" sz="1600" dirty="0" smtClean="0">
                <a:solidFill>
                  <a:schemeClr val="tx1"/>
                </a:solidFill>
                <a:latin typeface="Times New Roman" pitchFamily="18" charset="0"/>
                <a:cs typeface="Times New Roman" pitchFamily="18" charset="0"/>
              </a:rPr>
              <a:t>(5,8%)</a:t>
            </a:r>
            <a:endParaRPr lang="ru-RU" sz="1600" dirty="0">
              <a:solidFill>
                <a:schemeClr val="tx1"/>
              </a:solidFill>
              <a:latin typeface="Times New Roman" pitchFamily="18" charset="0"/>
              <a:cs typeface="Times New Roman" pitchFamily="18" charset="0"/>
            </a:endParaRPr>
          </a:p>
        </p:txBody>
      </p:sp>
      <p:pic>
        <p:nvPicPr>
          <p:cNvPr id="12" name="Рисунок 1"/>
          <p:cNvPicPr>
            <a:picLocks noChangeAspect="1" noChangeArrowheads="1"/>
          </p:cNvPicPr>
          <p:nvPr/>
        </p:nvPicPr>
        <p:blipFill>
          <a:blip r:embed="rId7">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 name="Picture 8"/>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17213700"/>
      </p:ext>
    </p:extLst>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20"/>
          <p:cNvSpPr>
            <a:spLocks noGrp="1"/>
          </p:cNvSpPr>
          <p:nvPr>
            <p:ph type="title"/>
          </p:nvPr>
        </p:nvSpPr>
        <p:spPr>
          <a:xfrm>
            <a:off x="1488173" y="262916"/>
            <a:ext cx="9038804" cy="861828"/>
          </a:xfrm>
          <a:noFill/>
        </p:spPr>
        <p:txBody>
          <a:bodyPr>
            <a:normAutofit/>
          </a:bodyPr>
          <a:lstStyle/>
          <a:p>
            <a:r>
              <a:rPr lang="ru-RU" sz="2400" b="1" dirty="0" smtClean="0">
                <a:solidFill>
                  <a:srgbClr val="A88000"/>
                </a:solidFill>
                <a:latin typeface="Times New Roman" pitchFamily="18" charset="0"/>
                <a:cs typeface="Times New Roman" pitchFamily="18" charset="0"/>
              </a:rPr>
              <a:t>КОЛИЧЕСТВЕННЫЕ ХАРАКТЕРИСТИКИ ПРОВЕДЕНИЯ ГИА-9</a:t>
            </a:r>
            <a:endParaRPr lang="ru-RU" sz="2400" dirty="0">
              <a:solidFill>
                <a:srgbClr val="A88000"/>
              </a:solidFill>
              <a:latin typeface="Times New Roman" pitchFamily="18" charset="0"/>
              <a:cs typeface="Times New Roman" pitchFamily="18" charset="0"/>
            </a:endParaRPr>
          </a:p>
        </p:txBody>
      </p:sp>
      <p:sp>
        <p:nvSpPr>
          <p:cNvPr id="8" name="Заголовок 1"/>
          <p:cNvSpPr txBox="1">
            <a:spLocks/>
          </p:cNvSpPr>
          <p:nvPr/>
        </p:nvSpPr>
        <p:spPr>
          <a:xfrm>
            <a:off x="2" y="4976981"/>
            <a:ext cx="7404636" cy="720080"/>
          </a:xfrm>
          <a:prstGeom prst="rect">
            <a:avLst/>
          </a:prstGeom>
          <a:ln>
            <a:noFill/>
          </a:ln>
        </p:spPr>
        <p:txBody>
          <a:bodyPr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fontAlgn="auto">
              <a:spcBef>
                <a:spcPts val="0"/>
              </a:spcBef>
              <a:spcAft>
                <a:spcPts val="0"/>
              </a:spcAft>
              <a:defRPr/>
            </a:pPr>
            <a:endParaRPr lang="ru-RU" sz="1600" kern="0" dirty="0">
              <a:solidFill>
                <a:schemeClr val="accent1">
                  <a:lumMod val="60000"/>
                  <a:lumOff val="40000"/>
                </a:schemeClr>
              </a:solidFill>
              <a:latin typeface="Times New Roman" pitchFamily="18" charset="0"/>
              <a:ea typeface="+mj-ea"/>
              <a:cs typeface="Times New Roman" pitchFamily="18" charset="0"/>
            </a:endParaRPr>
          </a:p>
        </p:txBody>
      </p:sp>
      <p:sp>
        <p:nvSpPr>
          <p:cNvPr id="2" name="Прямоугольник 1"/>
          <p:cNvSpPr/>
          <p:nvPr/>
        </p:nvSpPr>
        <p:spPr>
          <a:xfrm>
            <a:off x="1391477" y="1412776"/>
            <a:ext cx="672075" cy="5112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ru-RU" sz="1600" b="1" dirty="0" smtClean="0">
                <a:solidFill>
                  <a:schemeClr val="tx1"/>
                </a:solidFill>
                <a:latin typeface="Times New Roman" pitchFamily="18" charset="0"/>
                <a:cs typeface="Times New Roman" pitchFamily="18" charset="0"/>
              </a:rPr>
              <a:t>Пункты проведения экзамена</a:t>
            </a:r>
            <a:endParaRPr lang="ru-RU" sz="1600" b="1" dirty="0">
              <a:solidFill>
                <a:schemeClr val="tx1"/>
              </a:solidFill>
              <a:latin typeface="Times New Roman" pitchFamily="18" charset="0"/>
              <a:cs typeface="Times New Roman" pitchFamily="18" charset="0"/>
            </a:endParaRPr>
          </a:p>
        </p:txBody>
      </p:sp>
      <p:sp>
        <p:nvSpPr>
          <p:cNvPr id="3" name="Скругленный прямоугольник 2"/>
          <p:cNvSpPr/>
          <p:nvPr/>
        </p:nvSpPr>
        <p:spPr>
          <a:xfrm>
            <a:off x="2390895" y="1445577"/>
            <a:ext cx="2622847" cy="13681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b="1" dirty="0" smtClean="0">
              <a:solidFill>
                <a:schemeClr val="tx1"/>
              </a:solidFill>
              <a:latin typeface="Times New Roman" pitchFamily="18" charset="0"/>
              <a:cs typeface="Times New Roman" pitchFamily="18" charset="0"/>
            </a:endParaRPr>
          </a:p>
          <a:p>
            <a:pPr algn="ctr"/>
            <a:r>
              <a:rPr lang="ru-RU" sz="1600" b="1" dirty="0" smtClean="0">
                <a:solidFill>
                  <a:schemeClr val="tx1"/>
                </a:solidFill>
                <a:latin typeface="Times New Roman" pitchFamily="18" charset="0"/>
                <a:cs typeface="Times New Roman" pitchFamily="18" charset="0"/>
              </a:rPr>
              <a:t>100  ППЭ</a:t>
            </a:r>
          </a:p>
          <a:p>
            <a:pPr algn="ctr"/>
            <a:r>
              <a:rPr lang="ru-RU" sz="1600" b="1" dirty="0" smtClean="0">
                <a:solidFill>
                  <a:schemeClr val="tx1"/>
                </a:solidFill>
                <a:latin typeface="Times New Roman" pitchFamily="18" charset="0"/>
                <a:cs typeface="Times New Roman" pitchFamily="18" charset="0"/>
              </a:rPr>
              <a:t>на базе </a:t>
            </a:r>
            <a:r>
              <a:rPr lang="ru-RU" sz="1600" b="1" dirty="0" err="1" smtClean="0">
                <a:solidFill>
                  <a:schemeClr val="tx1"/>
                </a:solidFill>
                <a:latin typeface="Times New Roman" pitchFamily="18" charset="0"/>
                <a:cs typeface="Times New Roman" pitchFamily="18" charset="0"/>
              </a:rPr>
              <a:t>общеобразова</a:t>
            </a:r>
            <a:r>
              <a:rPr lang="ru-RU" sz="1600" b="1" dirty="0" smtClean="0">
                <a:solidFill>
                  <a:schemeClr val="tx1"/>
                </a:solidFill>
                <a:latin typeface="Times New Roman" pitchFamily="18" charset="0"/>
                <a:cs typeface="Times New Roman" pitchFamily="18" charset="0"/>
              </a:rPr>
              <a:t>-тельных организаций</a:t>
            </a:r>
            <a:endParaRPr lang="ru-RU" sz="1600" b="1" dirty="0">
              <a:solidFill>
                <a:schemeClr val="tx1"/>
              </a:solidFill>
              <a:latin typeface="Times New Roman" pitchFamily="18" charset="0"/>
              <a:cs typeface="Times New Roman" pitchFamily="18" charset="0"/>
            </a:endParaRPr>
          </a:p>
          <a:p>
            <a:pPr algn="ctr"/>
            <a:r>
              <a:rPr lang="ru-RU" b="1" dirty="0" smtClean="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2532363" y="3050459"/>
            <a:ext cx="2512623" cy="13681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smtClean="0">
              <a:solidFill>
                <a:schemeClr val="tx1"/>
              </a:solidFill>
              <a:latin typeface="Times New Roman" pitchFamily="18" charset="0"/>
              <a:cs typeface="Times New Roman" pitchFamily="18" charset="0"/>
            </a:endParaRPr>
          </a:p>
          <a:p>
            <a:pPr algn="ctr"/>
            <a:r>
              <a:rPr lang="ru-RU" sz="1600" b="1" dirty="0" smtClean="0">
                <a:solidFill>
                  <a:schemeClr val="tx1"/>
                </a:solidFill>
                <a:latin typeface="Times New Roman" pitchFamily="18" charset="0"/>
                <a:cs typeface="Times New Roman" pitchFamily="18" charset="0"/>
              </a:rPr>
              <a:t>56 (в т.ч.  школы при тюрьмы) ППЭ</a:t>
            </a:r>
          </a:p>
          <a:p>
            <a:pPr algn="ctr"/>
            <a:r>
              <a:rPr lang="ru-RU" sz="1600" b="1" dirty="0" smtClean="0">
                <a:solidFill>
                  <a:schemeClr val="tx1"/>
                </a:solidFill>
                <a:latin typeface="Times New Roman" pitchFamily="18" charset="0"/>
                <a:cs typeface="Times New Roman" pitchFamily="18" charset="0"/>
              </a:rPr>
              <a:t> на </a:t>
            </a:r>
            <a:r>
              <a:rPr lang="ru-RU" sz="1600" b="1" dirty="0">
                <a:solidFill>
                  <a:schemeClr val="tx1"/>
                </a:solidFill>
                <a:latin typeface="Times New Roman" pitchFamily="18" charset="0"/>
                <a:cs typeface="Times New Roman" pitchFamily="18" charset="0"/>
              </a:rPr>
              <a:t>базе </a:t>
            </a:r>
            <a:r>
              <a:rPr lang="ru-RU" sz="1600" b="1" dirty="0" err="1" smtClean="0">
                <a:solidFill>
                  <a:schemeClr val="tx1"/>
                </a:solidFill>
                <a:latin typeface="Times New Roman" pitchFamily="18" charset="0"/>
                <a:cs typeface="Times New Roman" pitchFamily="18" charset="0"/>
              </a:rPr>
              <a:t>общеобразова</a:t>
            </a:r>
            <a:r>
              <a:rPr lang="ru-RU" sz="1600" b="1" dirty="0" smtClean="0">
                <a:solidFill>
                  <a:schemeClr val="tx1"/>
                </a:solidFill>
                <a:latin typeface="Times New Roman" pitchFamily="18" charset="0"/>
                <a:cs typeface="Times New Roman" pitchFamily="18" charset="0"/>
              </a:rPr>
              <a:t>-тельных организаций</a:t>
            </a:r>
          </a:p>
          <a:p>
            <a:pPr algn="ctr"/>
            <a:endParaRPr lang="ru-RU" dirty="0">
              <a:solidFill>
                <a:schemeClr val="tx1"/>
              </a:solidFill>
              <a:latin typeface="Times New Roman" pitchFamily="18" charset="0"/>
              <a:cs typeface="Times New Roman" pitchFamily="18" charset="0"/>
            </a:endParaRPr>
          </a:p>
        </p:txBody>
      </p:sp>
      <p:sp>
        <p:nvSpPr>
          <p:cNvPr id="10" name="Скругленный прямоугольник 9"/>
          <p:cNvSpPr/>
          <p:nvPr/>
        </p:nvSpPr>
        <p:spPr>
          <a:xfrm>
            <a:off x="2570551" y="4652945"/>
            <a:ext cx="2474436" cy="13681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8 ППЭ </a:t>
            </a:r>
            <a:r>
              <a:rPr lang="ru-RU" dirty="0" smtClean="0">
                <a:solidFill>
                  <a:schemeClr val="tx1"/>
                </a:solidFill>
                <a:latin typeface="Times New Roman" pitchFamily="18" charset="0"/>
                <a:cs typeface="Times New Roman" pitchFamily="18" charset="0"/>
              </a:rPr>
              <a:t>- на дому – </a:t>
            </a:r>
          </a:p>
          <a:p>
            <a:pPr algn="ctr"/>
            <a:r>
              <a:rPr lang="ru-RU" dirty="0" smtClean="0">
                <a:solidFill>
                  <a:schemeClr val="tx1"/>
                </a:solidFill>
                <a:latin typeface="Times New Roman" pitchFamily="18" charset="0"/>
                <a:cs typeface="Times New Roman" pitchFamily="18" charset="0"/>
              </a:rPr>
              <a:t>7 ГВЭ + 1 ОГЭ</a:t>
            </a:r>
            <a:endParaRPr lang="ru-RU" dirty="0">
              <a:solidFill>
                <a:schemeClr val="tx1"/>
              </a:solidFill>
              <a:latin typeface="Times New Roman" pitchFamily="18" charset="0"/>
              <a:cs typeface="Times New Roman" pitchFamily="18" charset="0"/>
            </a:endParaRPr>
          </a:p>
        </p:txBody>
      </p:sp>
      <p:sp>
        <p:nvSpPr>
          <p:cNvPr id="4" name="Минус 3"/>
          <p:cNvSpPr/>
          <p:nvPr/>
        </p:nvSpPr>
        <p:spPr>
          <a:xfrm>
            <a:off x="5183900" y="2003639"/>
            <a:ext cx="480053" cy="180020"/>
          </a:xfrm>
          <a:prstGeom prst="mathMinus">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Минус 12"/>
          <p:cNvSpPr/>
          <p:nvPr/>
        </p:nvSpPr>
        <p:spPr>
          <a:xfrm>
            <a:off x="5220859" y="5193196"/>
            <a:ext cx="480053" cy="180020"/>
          </a:xfrm>
          <a:prstGeom prst="mathMinus">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Минус 13"/>
          <p:cNvSpPr/>
          <p:nvPr/>
        </p:nvSpPr>
        <p:spPr>
          <a:xfrm>
            <a:off x="5183899" y="3790176"/>
            <a:ext cx="480053" cy="180020"/>
          </a:xfrm>
          <a:prstGeom prst="mathMinus">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5964477" y="1445577"/>
            <a:ext cx="2880320"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Выпускники общеобразовательных организаций, сдававшие в форме ОГЭ</a:t>
            </a:r>
            <a:endParaRPr lang="ru-RU" sz="1600" dirty="0">
              <a:solidFill>
                <a:schemeClr val="tx1"/>
              </a:solidFill>
              <a:latin typeface="Times New Roman" pitchFamily="18" charset="0"/>
              <a:cs typeface="Times New Roman" pitchFamily="18" charset="0"/>
            </a:endParaRPr>
          </a:p>
        </p:txBody>
      </p:sp>
      <p:sp>
        <p:nvSpPr>
          <p:cNvPr id="15" name="Прямоугольник 14"/>
          <p:cNvSpPr/>
          <p:nvPr/>
        </p:nvSpPr>
        <p:spPr>
          <a:xfrm>
            <a:off x="5949784" y="3047004"/>
            <a:ext cx="2876488"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Выпускники общеобразовательных организаций, сдававшие в форме ГВЭ</a:t>
            </a:r>
            <a:endParaRPr lang="ru-RU" sz="1600" dirty="0">
              <a:solidFill>
                <a:schemeClr val="tx1"/>
              </a:solidFill>
              <a:latin typeface="Times New Roman" pitchFamily="18" charset="0"/>
              <a:cs typeface="Times New Roman" pitchFamily="18" charset="0"/>
            </a:endParaRPr>
          </a:p>
        </p:txBody>
      </p:sp>
      <p:sp>
        <p:nvSpPr>
          <p:cNvPr id="16" name="Прямоугольник 15"/>
          <p:cNvSpPr/>
          <p:nvPr/>
        </p:nvSpPr>
        <p:spPr>
          <a:xfrm>
            <a:off x="5964476" y="4652945"/>
            <a:ext cx="2880320"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Ребенок-инвалид</a:t>
            </a:r>
            <a:endParaRPr lang="ru-RU" dirty="0">
              <a:solidFill>
                <a:schemeClr val="tx1"/>
              </a:solidFill>
              <a:latin typeface="Times New Roman" pitchFamily="18" charset="0"/>
              <a:cs typeface="Times New Roman" pitchFamily="18" charset="0"/>
            </a:endParaRPr>
          </a:p>
        </p:txBody>
      </p:sp>
      <p:sp>
        <p:nvSpPr>
          <p:cNvPr id="11" name="Овал 10"/>
          <p:cNvSpPr/>
          <p:nvPr/>
        </p:nvSpPr>
        <p:spPr>
          <a:xfrm>
            <a:off x="9911694" y="1506295"/>
            <a:ext cx="1440161" cy="1174707"/>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11 766 чел. </a:t>
            </a:r>
            <a:endParaRPr lang="ru-RU" sz="1600" b="1" dirty="0">
              <a:solidFill>
                <a:schemeClr val="tx1"/>
              </a:solidFill>
              <a:latin typeface="Times New Roman" pitchFamily="18" charset="0"/>
              <a:cs typeface="Times New Roman" pitchFamily="18" charset="0"/>
            </a:endParaRPr>
          </a:p>
        </p:txBody>
      </p:sp>
      <p:sp>
        <p:nvSpPr>
          <p:cNvPr id="18" name="Овал 17"/>
          <p:cNvSpPr/>
          <p:nvPr/>
        </p:nvSpPr>
        <p:spPr>
          <a:xfrm>
            <a:off x="9911695" y="3047004"/>
            <a:ext cx="1440161" cy="1180482"/>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577 чел.</a:t>
            </a:r>
            <a:endParaRPr lang="ru-RU" sz="1600" b="1" dirty="0">
              <a:solidFill>
                <a:schemeClr val="tx1"/>
              </a:solidFill>
              <a:latin typeface="Times New Roman" pitchFamily="18" charset="0"/>
              <a:cs typeface="Times New Roman" pitchFamily="18" charset="0"/>
            </a:endParaRPr>
          </a:p>
        </p:txBody>
      </p:sp>
      <p:sp>
        <p:nvSpPr>
          <p:cNvPr id="19" name="Овал 18"/>
          <p:cNvSpPr/>
          <p:nvPr/>
        </p:nvSpPr>
        <p:spPr>
          <a:xfrm>
            <a:off x="9911695" y="4692660"/>
            <a:ext cx="1440160" cy="1091399"/>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8 чел.</a:t>
            </a:r>
            <a:endParaRPr lang="ru-RU" sz="1600" b="1" dirty="0">
              <a:solidFill>
                <a:schemeClr val="tx1"/>
              </a:solidFill>
              <a:latin typeface="Times New Roman" pitchFamily="18" charset="0"/>
              <a:cs typeface="Times New Roman" pitchFamily="18" charset="0"/>
            </a:endParaRPr>
          </a:p>
        </p:txBody>
      </p:sp>
      <p:sp>
        <p:nvSpPr>
          <p:cNvPr id="27" name="Прямоугольник 26"/>
          <p:cNvSpPr/>
          <p:nvPr/>
        </p:nvSpPr>
        <p:spPr>
          <a:xfrm>
            <a:off x="8976320" y="2636912"/>
            <a:ext cx="671459"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chemeClr val="tx1"/>
              </a:solidFill>
              <a:latin typeface="Times New Roman" pitchFamily="18" charset="0"/>
              <a:cs typeface="Times New Roman" pitchFamily="18" charset="0"/>
            </a:endParaRPr>
          </a:p>
        </p:txBody>
      </p:sp>
      <p:sp>
        <p:nvSpPr>
          <p:cNvPr id="28" name="Прямоугольник 27"/>
          <p:cNvSpPr/>
          <p:nvPr/>
        </p:nvSpPr>
        <p:spPr>
          <a:xfrm>
            <a:off x="2637958" y="6102349"/>
            <a:ext cx="8641719" cy="4477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itchFamily="18" charset="0"/>
                <a:cs typeface="Times New Roman" pitchFamily="18" charset="0"/>
              </a:rPr>
              <a:t>П.34. Пункт проведения экзамена </a:t>
            </a:r>
            <a:r>
              <a:rPr lang="ru-RU" sz="1600" u="sng" dirty="0" smtClean="0">
                <a:solidFill>
                  <a:schemeClr val="tx1"/>
                </a:solidFill>
                <a:latin typeface="Times New Roman" pitchFamily="18" charset="0"/>
                <a:cs typeface="Times New Roman" pitchFamily="18" charset="0"/>
              </a:rPr>
              <a:t>на дому </a:t>
            </a:r>
            <a:r>
              <a:rPr lang="ru-RU" sz="1600" dirty="0" smtClean="0">
                <a:solidFill>
                  <a:schemeClr val="tx1"/>
                </a:solidFill>
                <a:latin typeface="Times New Roman" pitchFamily="18" charset="0"/>
                <a:cs typeface="Times New Roman" pitchFamily="18" charset="0"/>
              </a:rPr>
              <a:t>создается по мед. показаниям</a:t>
            </a:r>
            <a:endParaRPr lang="ru-RU" sz="1600" dirty="0">
              <a:solidFill>
                <a:schemeClr val="tx1"/>
              </a:solidFill>
              <a:latin typeface="Times New Roman" pitchFamily="18" charset="0"/>
              <a:cs typeface="Times New Roman" pitchFamily="18" charset="0"/>
            </a:endParaRPr>
          </a:p>
        </p:txBody>
      </p:sp>
      <p:sp>
        <p:nvSpPr>
          <p:cNvPr id="5" name="Номер слайда 4"/>
          <p:cNvSpPr>
            <a:spLocks noGrp="1"/>
          </p:cNvSpPr>
          <p:nvPr>
            <p:ph type="sldNum" sz="quarter" idx="12"/>
          </p:nvPr>
        </p:nvSpPr>
        <p:spPr>
          <a:xfrm>
            <a:off x="9237926" y="6367525"/>
            <a:ext cx="2844799" cy="365125"/>
          </a:xfrm>
        </p:spPr>
        <p:txBody>
          <a:bodyPr/>
          <a:lstStyle/>
          <a:p>
            <a:fld id="{C1B04215-77BE-4C44-A321-95C372312889}" type="slidenum">
              <a:rPr lang="ru-RU" smtClean="0">
                <a:latin typeface="Times New Roman" pitchFamily="18" charset="0"/>
                <a:cs typeface="Times New Roman" pitchFamily="18" charset="0"/>
              </a:rPr>
              <a:pPr/>
              <a:t>4</a:t>
            </a:fld>
            <a:endParaRPr lang="ru-RU" dirty="0">
              <a:latin typeface="Times New Roman" pitchFamily="18" charset="0"/>
              <a:cs typeface="Times New Roman" pitchFamily="18" charset="0"/>
            </a:endParaRPr>
          </a:p>
        </p:txBody>
      </p:sp>
      <p:pic>
        <p:nvPicPr>
          <p:cNvPr id="23"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4" name="Picture 8"/>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10262187"/>
      </p:ext>
    </p:extLst>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xmlns="" val="3023437458"/>
              </p:ext>
            </p:extLst>
          </p:nvPr>
        </p:nvGraphicFramePr>
        <p:xfrm>
          <a:off x="1428717" y="1163641"/>
          <a:ext cx="10379516" cy="5090401"/>
        </p:xfrm>
        <a:graphic>
          <a:graphicData uri="http://schemas.openxmlformats.org/drawingml/2006/table">
            <a:tbl>
              <a:tblPr firstRow="1" firstCol="1" bandRow="1">
                <a:tableStyleId>{5C22544A-7EE6-4342-B048-85BDC9FD1C3A}</a:tableStyleId>
              </a:tblPr>
              <a:tblGrid>
                <a:gridCol w="3359045">
                  <a:extLst>
                    <a:ext uri="{9D8B030D-6E8A-4147-A177-3AD203B41FA5}">
                      <a16:colId xmlns:a16="http://schemas.microsoft.com/office/drawing/2014/main" xmlns="" val="20000"/>
                    </a:ext>
                  </a:extLst>
                </a:gridCol>
                <a:gridCol w="2340157">
                  <a:extLst>
                    <a:ext uri="{9D8B030D-6E8A-4147-A177-3AD203B41FA5}">
                      <a16:colId xmlns:a16="http://schemas.microsoft.com/office/drawing/2014/main" xmlns="" val="20001"/>
                    </a:ext>
                  </a:extLst>
                </a:gridCol>
                <a:gridCol w="2340157">
                  <a:extLst>
                    <a:ext uri="{9D8B030D-6E8A-4147-A177-3AD203B41FA5}">
                      <a16:colId xmlns:a16="http://schemas.microsoft.com/office/drawing/2014/main" xmlns="" val="20002"/>
                    </a:ext>
                  </a:extLst>
                </a:gridCol>
                <a:gridCol w="2340157">
                  <a:extLst>
                    <a:ext uri="{9D8B030D-6E8A-4147-A177-3AD203B41FA5}">
                      <a16:colId xmlns:a16="http://schemas.microsoft.com/office/drawing/2014/main" xmlns="" val="20003"/>
                    </a:ext>
                  </a:extLst>
                </a:gridCol>
              </a:tblGrid>
              <a:tr h="1043815">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Предмет</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Средний оценочный балл</a:t>
                      </a:r>
                    </a:p>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2017 год</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1" dirty="0" smtClean="0">
                          <a:solidFill>
                            <a:schemeClr val="tx1"/>
                          </a:solidFill>
                          <a:effectLst/>
                          <a:latin typeface="Times New Roman" pitchFamily="18" charset="0"/>
                          <a:cs typeface="Times New Roman" pitchFamily="18" charset="0"/>
                        </a:rPr>
                        <a:t>Средний оценочный балл</a:t>
                      </a:r>
                    </a:p>
                    <a:p>
                      <a:pPr algn="ctr">
                        <a:lnSpc>
                          <a:spcPct val="115000"/>
                        </a:lnSpc>
                        <a:spcAft>
                          <a:spcPts val="0"/>
                        </a:spcAft>
                      </a:pPr>
                      <a:r>
                        <a:rPr lang="ru-RU" sz="1600" b="1" dirty="0" smtClean="0">
                          <a:solidFill>
                            <a:schemeClr val="tx1"/>
                          </a:solidFill>
                          <a:effectLst/>
                          <a:latin typeface="Times New Roman" pitchFamily="18" charset="0"/>
                          <a:cs typeface="Times New Roman" pitchFamily="18" charset="0"/>
                        </a:rPr>
                        <a:t>2018 год</a:t>
                      </a:r>
                      <a:endParaRPr lang="ru-RU" sz="1600" b="1" dirty="0" smtClean="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solidFill>
                            <a:schemeClr val="tx1"/>
                          </a:solidFill>
                          <a:latin typeface="Times New Roman" pitchFamily="18" charset="0"/>
                          <a:cs typeface="Times New Roman" pitchFamily="18" charset="0"/>
                        </a:rPr>
                        <a:t>Средний оценочный балл</a:t>
                      </a:r>
                    </a:p>
                    <a:p>
                      <a:pPr algn="ctr"/>
                      <a:r>
                        <a:rPr lang="ru-RU" sz="1600" b="1" dirty="0" smtClean="0">
                          <a:solidFill>
                            <a:schemeClr val="tx1"/>
                          </a:solidFill>
                          <a:latin typeface="Times New Roman" pitchFamily="18" charset="0"/>
                          <a:cs typeface="Times New Roman" pitchFamily="18" charset="0"/>
                        </a:rPr>
                        <a:t>2019 год</a:t>
                      </a:r>
                    </a:p>
                    <a:p>
                      <a:endParaRPr lang="ru-RU" sz="1600" dirty="0"/>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0"/>
                  </a:ext>
                </a:extLst>
              </a:tr>
              <a:tr h="287765">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Русский язык</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4,1</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4,0</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4,1</a:t>
                      </a:r>
                      <a:endParaRPr lang="ru-RU" sz="1600"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1"/>
                  </a:ext>
                </a:extLst>
              </a:tr>
              <a:tr h="287765">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Математика</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3,9</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4,0</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4,0</a:t>
                      </a:r>
                      <a:endParaRPr lang="ru-RU" sz="1600"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2"/>
                  </a:ext>
                </a:extLst>
              </a:tr>
              <a:tr h="287765">
                <a:tc>
                  <a:txBody>
                    <a:bodyPr/>
                    <a:lstStyle/>
                    <a:p>
                      <a:pPr algn="ctr">
                        <a:lnSpc>
                          <a:spcPct val="115000"/>
                        </a:lnSpc>
                        <a:spcAft>
                          <a:spcPts val="0"/>
                        </a:spcAft>
                      </a:pPr>
                      <a:r>
                        <a:rPr lang="ru-RU" sz="1600" b="1" dirty="0" smtClean="0">
                          <a:solidFill>
                            <a:schemeClr val="tx1"/>
                          </a:solidFill>
                          <a:effectLst/>
                          <a:latin typeface="Times New Roman" pitchFamily="18" charset="0"/>
                          <a:cs typeface="Times New Roman" pitchFamily="18" charset="0"/>
                        </a:rPr>
                        <a:t>История с ХХ</a:t>
                      </a:r>
                      <a:endParaRPr lang="ru-RU" sz="1600" b="1"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3,3</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4,1</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3,5</a:t>
                      </a:r>
                      <a:endParaRPr lang="ru-RU" sz="1600" b="1"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3"/>
                  </a:ext>
                </a:extLst>
              </a:tr>
              <a:tr h="287765">
                <a:tc>
                  <a:txBody>
                    <a:bodyPr/>
                    <a:lstStyle/>
                    <a:p>
                      <a:pPr algn="ctr">
                        <a:lnSpc>
                          <a:spcPct val="115000"/>
                        </a:lnSpc>
                        <a:spcAft>
                          <a:spcPts val="0"/>
                        </a:spcAft>
                      </a:pPr>
                      <a:r>
                        <a:rPr lang="ru-RU" sz="1600" b="1" dirty="0" smtClean="0">
                          <a:solidFill>
                            <a:schemeClr val="tx1"/>
                          </a:solidFill>
                          <a:effectLst/>
                          <a:latin typeface="Times New Roman" pitchFamily="18" charset="0"/>
                          <a:ea typeface="Times New Roman"/>
                          <a:cs typeface="Times New Roman" pitchFamily="18" charset="0"/>
                        </a:rPr>
                        <a:t>История без ХХ</a:t>
                      </a:r>
                      <a:endParaRPr lang="ru-RU" sz="1600" b="1"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3,6</a:t>
                      </a: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4"/>
                  </a:ext>
                </a:extLst>
              </a:tr>
              <a:tr h="287765">
                <a:tc>
                  <a:txBody>
                    <a:bodyPr/>
                    <a:lstStyle/>
                    <a:p>
                      <a:pPr algn="ctr">
                        <a:lnSpc>
                          <a:spcPct val="115000"/>
                        </a:lnSpc>
                        <a:spcAft>
                          <a:spcPts val="0"/>
                        </a:spcAft>
                      </a:pPr>
                      <a:r>
                        <a:rPr lang="ru-RU" sz="1600" b="1" dirty="0">
                          <a:solidFill>
                            <a:schemeClr val="tx1"/>
                          </a:solidFill>
                          <a:effectLst/>
                          <a:latin typeface="Times New Roman" pitchFamily="18" charset="0"/>
                          <a:cs typeface="Times New Roman" pitchFamily="18" charset="0"/>
                        </a:rPr>
                        <a:t>Литература</a:t>
                      </a:r>
                      <a:endParaRPr lang="ru-RU" sz="1600" b="1"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4,5</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3,9</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4,2</a:t>
                      </a:r>
                      <a:endParaRPr lang="ru-RU" sz="1600" b="1"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5"/>
                  </a:ext>
                </a:extLst>
              </a:tr>
              <a:tr h="287765">
                <a:tc>
                  <a:txBody>
                    <a:bodyPr/>
                    <a:lstStyle/>
                    <a:p>
                      <a:pPr algn="ctr">
                        <a:lnSpc>
                          <a:spcPct val="115000"/>
                        </a:lnSpc>
                        <a:spcAft>
                          <a:spcPts val="0"/>
                        </a:spcAft>
                      </a:pPr>
                      <a:r>
                        <a:rPr lang="ru-RU" sz="1600" b="1" dirty="0">
                          <a:solidFill>
                            <a:schemeClr val="tx1"/>
                          </a:solidFill>
                          <a:effectLst/>
                          <a:latin typeface="Times New Roman" pitchFamily="18" charset="0"/>
                          <a:cs typeface="Times New Roman" pitchFamily="18" charset="0"/>
                        </a:rPr>
                        <a:t>Биология</a:t>
                      </a:r>
                      <a:endParaRPr lang="ru-RU" sz="1600" b="1"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3,2</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3,7</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4,0</a:t>
                      </a:r>
                      <a:endParaRPr lang="ru-RU" sz="1600" b="1"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6"/>
                  </a:ext>
                </a:extLst>
              </a:tr>
              <a:tr h="287765">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Физика</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3,6</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rgbClr val="000000"/>
                          </a:solidFill>
                          <a:effectLst/>
                          <a:latin typeface="Times New Roman" pitchFamily="18" charset="0"/>
                          <a:ea typeface="Times New Roman"/>
                          <a:cs typeface="Times New Roman" pitchFamily="18" charset="0"/>
                        </a:rPr>
                        <a:t>3,7</a:t>
                      </a:r>
                      <a:endParaRPr lang="ru-RU" sz="1600" b="0" dirty="0">
                        <a:effectLst/>
                        <a:latin typeface="Times New Roman" pitchFamily="18" charset="0"/>
                        <a:ea typeface="Calibri"/>
                        <a:cs typeface="Times New Roman" pitchFamily="18" charset="0"/>
                      </a:endParaRPr>
                    </a:p>
                  </a:txBody>
                  <a:tcPr marL="91424" marR="91424"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3,7</a:t>
                      </a:r>
                      <a:endParaRPr lang="ru-RU" sz="1600" dirty="0">
                        <a:latin typeface="Times New Roman" pitchFamily="18" charset="0"/>
                        <a:cs typeface="Times New Roman" pitchFamily="18" charset="0"/>
                      </a:endParaRPr>
                    </a:p>
                  </a:txBody>
                  <a:tcPr marL="91424" marR="91424" marT="0" marB="0" anchor="ctr">
                    <a:solidFill>
                      <a:schemeClr val="accent3">
                        <a:lumMod val="20000"/>
                        <a:lumOff val="80000"/>
                      </a:schemeClr>
                    </a:solidFill>
                  </a:tcPr>
                </a:tc>
                <a:extLst>
                  <a:ext uri="{0D108BD9-81ED-4DB2-BD59-A6C34878D82A}">
                    <a16:rowId xmlns:a16="http://schemas.microsoft.com/office/drawing/2014/main" xmlns="" val="10007"/>
                  </a:ext>
                </a:extLst>
              </a:tr>
              <a:tr h="292234">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Английский язык</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4,2</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effectLst/>
                          <a:latin typeface="Times New Roman" pitchFamily="18" charset="0"/>
                          <a:ea typeface="Calibri"/>
                          <a:cs typeface="Times New Roman" pitchFamily="18" charset="0"/>
                        </a:rPr>
                        <a:t>4,5</a:t>
                      </a:r>
                      <a:endParaRPr lang="ru-RU" sz="1600" b="0" dirty="0">
                        <a:effectLst/>
                        <a:latin typeface="Times New Roman" pitchFamily="18" charset="0"/>
                        <a:ea typeface="Calibri"/>
                        <a:cs typeface="Times New Roman" pitchFamily="18" charset="0"/>
                      </a:endParaRPr>
                    </a:p>
                  </a:txBody>
                  <a:tcPr marL="91424" marR="91424"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4,4</a:t>
                      </a:r>
                      <a:endParaRPr lang="ru-RU" sz="1600" dirty="0">
                        <a:latin typeface="Times New Roman" pitchFamily="18" charset="0"/>
                        <a:cs typeface="Times New Roman" pitchFamily="18" charset="0"/>
                      </a:endParaRPr>
                    </a:p>
                  </a:txBody>
                  <a:tcPr marL="91424" marR="91424" marT="0" marB="0" anchor="ctr">
                    <a:solidFill>
                      <a:schemeClr val="accent3">
                        <a:lumMod val="20000"/>
                        <a:lumOff val="80000"/>
                      </a:schemeClr>
                    </a:solidFill>
                  </a:tcPr>
                </a:tc>
                <a:extLst>
                  <a:ext uri="{0D108BD9-81ED-4DB2-BD59-A6C34878D82A}">
                    <a16:rowId xmlns:a16="http://schemas.microsoft.com/office/drawing/2014/main" xmlns="" val="10008"/>
                  </a:ext>
                </a:extLst>
              </a:tr>
              <a:tr h="292234">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Немецкий язык</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cs typeface="Times New Roman" pitchFamily="18" charset="0"/>
                        </a:rPr>
                        <a:t>4,0</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4,1</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3,9</a:t>
                      </a:r>
                      <a:endParaRPr lang="ru-RU" sz="1600"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09"/>
                  </a:ext>
                </a:extLst>
              </a:tr>
              <a:tr h="292234">
                <a:tc>
                  <a:txBody>
                    <a:bodyPr/>
                    <a:lstStyle/>
                    <a:p>
                      <a:pPr algn="ctr">
                        <a:lnSpc>
                          <a:spcPct val="115000"/>
                        </a:lnSpc>
                        <a:spcAft>
                          <a:spcPts val="0"/>
                        </a:spcAft>
                      </a:pPr>
                      <a:r>
                        <a:rPr lang="ru-RU" sz="1600" b="1" dirty="0">
                          <a:solidFill>
                            <a:schemeClr val="tx1"/>
                          </a:solidFill>
                          <a:effectLst/>
                          <a:latin typeface="Times New Roman" pitchFamily="18" charset="0"/>
                          <a:cs typeface="Times New Roman" pitchFamily="18" charset="0"/>
                        </a:rPr>
                        <a:t>Французский язык</a:t>
                      </a:r>
                      <a:endParaRPr lang="ru-RU" sz="1600" b="1"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cs typeface="Times New Roman" pitchFamily="18" charset="0"/>
                        </a:rPr>
                        <a:t>3,0</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3,8</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4,0</a:t>
                      </a:r>
                      <a:endParaRPr lang="ru-RU" sz="1600" b="1"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10"/>
                  </a:ext>
                </a:extLst>
              </a:tr>
              <a:tr h="287765">
                <a:tc>
                  <a:txBody>
                    <a:bodyPr/>
                    <a:lstStyle/>
                    <a:p>
                      <a:pPr algn="ctr">
                        <a:lnSpc>
                          <a:spcPct val="115000"/>
                        </a:lnSpc>
                        <a:spcAft>
                          <a:spcPts val="0"/>
                        </a:spcAft>
                      </a:pPr>
                      <a:r>
                        <a:rPr lang="ru-RU" sz="1600" b="1" dirty="0">
                          <a:solidFill>
                            <a:schemeClr val="tx1"/>
                          </a:solidFill>
                          <a:effectLst/>
                          <a:latin typeface="Times New Roman" pitchFamily="18" charset="0"/>
                          <a:cs typeface="Times New Roman" pitchFamily="18" charset="0"/>
                        </a:rPr>
                        <a:t>Информатика и </a:t>
                      </a:r>
                      <a:r>
                        <a:rPr lang="ru-RU" sz="1600" b="1" dirty="0" smtClean="0">
                          <a:solidFill>
                            <a:schemeClr val="tx1"/>
                          </a:solidFill>
                          <a:effectLst/>
                          <a:latin typeface="Times New Roman" pitchFamily="18" charset="0"/>
                          <a:cs typeface="Times New Roman" pitchFamily="18" charset="0"/>
                        </a:rPr>
                        <a:t>ИКТ</a:t>
                      </a:r>
                      <a:endParaRPr lang="ru-RU" sz="1600" b="1" dirty="0">
                        <a:solidFill>
                          <a:schemeClr val="tx1"/>
                        </a:solidFill>
                        <a:effectLst/>
                        <a:latin typeface="Times New Roman" pitchFamily="18" charset="0"/>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3,8</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3,7</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4,0</a:t>
                      </a:r>
                      <a:endParaRPr lang="ru-RU" sz="1600" b="1"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11"/>
                  </a:ext>
                </a:extLst>
              </a:tr>
              <a:tr h="287765">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Химия </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4,1</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4,2</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4,2</a:t>
                      </a:r>
                      <a:endParaRPr lang="ru-RU" sz="1600"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12"/>
                  </a:ext>
                </a:extLst>
              </a:tr>
              <a:tr h="287765">
                <a:tc>
                  <a:txBody>
                    <a:bodyPr/>
                    <a:lstStyle/>
                    <a:p>
                      <a:pPr algn="ctr">
                        <a:lnSpc>
                          <a:spcPct val="115000"/>
                        </a:lnSpc>
                        <a:spcAft>
                          <a:spcPts val="0"/>
                        </a:spcAft>
                      </a:pPr>
                      <a:r>
                        <a:rPr lang="ru-RU" sz="1600" b="0">
                          <a:solidFill>
                            <a:schemeClr val="tx1"/>
                          </a:solidFill>
                          <a:effectLst/>
                          <a:latin typeface="Times New Roman" pitchFamily="18" charset="0"/>
                          <a:cs typeface="Times New Roman" pitchFamily="18" charset="0"/>
                        </a:rPr>
                        <a:t>География</a:t>
                      </a:r>
                      <a:endParaRPr lang="ru-RU" sz="1600" b="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3,8</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4,0</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4,0</a:t>
                      </a:r>
                      <a:endParaRPr lang="ru-RU" sz="1600" dirty="0">
                        <a:latin typeface="Times New Roman" pitchFamily="18" charset="0"/>
                        <a:cs typeface="Times New Roman" pitchFamily="18" charset="0"/>
                      </a:endParaRP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13"/>
                  </a:ext>
                </a:extLst>
              </a:tr>
              <a:tr h="292234">
                <a:tc>
                  <a:txBody>
                    <a:bodyPr/>
                    <a:lstStyle/>
                    <a:p>
                      <a:pPr algn="ctr">
                        <a:lnSpc>
                          <a:spcPct val="115000"/>
                        </a:lnSpc>
                        <a:spcAft>
                          <a:spcPts val="0"/>
                        </a:spcAft>
                      </a:pPr>
                      <a:r>
                        <a:rPr lang="ru-RU" sz="1600" b="1" dirty="0">
                          <a:solidFill>
                            <a:schemeClr val="tx1"/>
                          </a:solidFill>
                          <a:effectLst/>
                          <a:latin typeface="Times New Roman" pitchFamily="18" charset="0"/>
                          <a:cs typeface="Times New Roman" pitchFamily="18" charset="0"/>
                        </a:rPr>
                        <a:t>Обществознание</a:t>
                      </a:r>
                      <a:endParaRPr lang="ru-RU" sz="1600" b="1"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a:solidFill>
                            <a:schemeClr val="tx1"/>
                          </a:solidFill>
                          <a:effectLst/>
                          <a:latin typeface="Times New Roman" pitchFamily="18" charset="0"/>
                          <a:cs typeface="Times New Roman" pitchFamily="18" charset="0"/>
                        </a:rPr>
                        <a:t>3,7</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Times New Roman"/>
                          <a:cs typeface="Times New Roman" pitchFamily="18" charset="0"/>
                        </a:rPr>
                        <a:t>3,7</a:t>
                      </a:r>
                      <a:endParaRPr lang="ru-RU" sz="1600" b="0" dirty="0">
                        <a:solidFill>
                          <a:schemeClr val="tx1"/>
                        </a:solidFill>
                        <a:effectLst/>
                        <a:latin typeface="Times New Roman" pitchFamily="18" charset="0"/>
                        <a:ea typeface="Times New Roman"/>
                        <a:cs typeface="Times New Roman" pitchFamily="18" charset="0"/>
                      </a:endParaRPr>
                    </a:p>
                  </a:txBody>
                  <a:tcPr marL="72869" marR="72869" marT="0" marB="0" anchor="ctr">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3,8</a:t>
                      </a:r>
                    </a:p>
                  </a:txBody>
                  <a:tcPr marL="72869" marR="72869" marT="0" marB="0" anchor="ctr">
                    <a:solidFill>
                      <a:schemeClr val="accent3">
                        <a:lumMod val="20000"/>
                        <a:lumOff val="80000"/>
                      </a:schemeClr>
                    </a:solidFill>
                  </a:tcPr>
                </a:tc>
                <a:extLst>
                  <a:ext uri="{0D108BD9-81ED-4DB2-BD59-A6C34878D82A}">
                    <a16:rowId xmlns:a16="http://schemas.microsoft.com/office/drawing/2014/main" xmlns="" val="10014"/>
                  </a:ext>
                </a:extLst>
              </a:tr>
            </a:tbl>
          </a:graphicData>
        </a:graphic>
      </p:graphicFrame>
      <p:sp>
        <p:nvSpPr>
          <p:cNvPr id="4" name="Номер слайда 3"/>
          <p:cNvSpPr>
            <a:spLocks noGrp="1"/>
          </p:cNvSpPr>
          <p:nvPr>
            <p:ph type="sldNum" sz="quarter" idx="12"/>
          </p:nvPr>
        </p:nvSpPr>
        <p:spPr>
          <a:xfrm>
            <a:off x="9072331" y="6381329"/>
            <a:ext cx="2844799" cy="365125"/>
          </a:xfrm>
        </p:spPr>
        <p:txBody>
          <a:bodyPr/>
          <a:lstStyle/>
          <a:p>
            <a:fld id="{C1B04215-77BE-4C44-A321-95C372312889}" type="slidenum">
              <a:rPr lang="ru-RU" smtClean="0">
                <a:latin typeface="Times New Roman" pitchFamily="18" charset="0"/>
                <a:cs typeface="Times New Roman" pitchFamily="18" charset="0"/>
              </a:rPr>
              <a:pPr/>
              <a:t>5</a:t>
            </a:fld>
            <a:endParaRPr lang="ru-RU">
              <a:latin typeface="Times New Roman" pitchFamily="18" charset="0"/>
              <a:cs typeface="Times New Roman" pitchFamily="18" charset="0"/>
            </a:endParaRPr>
          </a:p>
        </p:txBody>
      </p:sp>
      <p:sp>
        <p:nvSpPr>
          <p:cNvPr id="9" name="Прямоугольник 3"/>
          <p:cNvSpPr>
            <a:spLocks noChangeArrowheads="1"/>
          </p:cNvSpPr>
          <p:nvPr/>
        </p:nvSpPr>
        <p:spPr bwMode="auto">
          <a:xfrm>
            <a:off x="1680277" y="313202"/>
            <a:ext cx="1012795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r>
              <a:rPr lang="ru-RU" sz="2000" b="1" dirty="0" smtClean="0">
                <a:solidFill>
                  <a:srgbClr val="A88000"/>
                </a:solidFill>
                <a:latin typeface="Times New Roman" pitchFamily="18" charset="0"/>
                <a:cs typeface="Times New Roman" pitchFamily="18" charset="0"/>
              </a:rPr>
              <a:t>СРЕДНИЙ ОЦЕНОЧНЫЙ БАЛЛ ГИА-9</a:t>
            </a:r>
            <a:endParaRPr lang="ru-RU" sz="2000" b="1" dirty="0">
              <a:solidFill>
                <a:srgbClr val="A88000"/>
              </a:solidFill>
              <a:latin typeface="Times New Roman" pitchFamily="18" charset="0"/>
              <a:cs typeface="Times New Roman" pitchFamily="18" charset="0"/>
            </a:endParaRPr>
          </a:p>
        </p:txBody>
      </p:sp>
      <p:pic>
        <p:nvPicPr>
          <p:cNvPr id="8" name="Рисунок 1"/>
          <p:cNvPicPr>
            <a:picLocks noChangeAspect="1" noChangeArrowheads="1"/>
          </p:cNvPicPr>
          <p:nvPr/>
        </p:nvPicPr>
        <p:blipFill>
          <a:blip r:embed="rId2">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8"/>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884170499"/>
      </p:ext>
    </p:extLst>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20"/>
          <p:cNvSpPr>
            <a:spLocks noGrp="1"/>
          </p:cNvSpPr>
          <p:nvPr>
            <p:ph type="title"/>
          </p:nvPr>
        </p:nvSpPr>
        <p:spPr>
          <a:xfrm>
            <a:off x="1391477" y="188640"/>
            <a:ext cx="9313035" cy="720080"/>
          </a:xfrm>
          <a:noFill/>
        </p:spPr>
        <p:txBody>
          <a:bodyPr>
            <a:noAutofit/>
          </a:bodyPr>
          <a:lstStyle/>
          <a:p>
            <a:r>
              <a:rPr lang="ru-RU" sz="2000" b="1" dirty="0" smtClean="0">
                <a:solidFill>
                  <a:srgbClr val="A88000"/>
                </a:solidFill>
                <a:latin typeface="Times New Roman" pitchFamily="18" charset="0"/>
                <a:ea typeface="+mn-ea"/>
                <a:cs typeface="Times New Roman" pitchFamily="18" charset="0"/>
              </a:rPr>
              <a:t>ДОЛЯ ВЫПУСКНИКОВ, </a:t>
            </a:r>
            <a:br>
              <a:rPr lang="ru-RU" sz="2000" b="1" dirty="0" smtClean="0">
                <a:solidFill>
                  <a:srgbClr val="A88000"/>
                </a:solidFill>
                <a:latin typeface="Times New Roman" pitchFamily="18" charset="0"/>
                <a:ea typeface="+mn-ea"/>
                <a:cs typeface="Times New Roman" pitchFamily="18" charset="0"/>
              </a:rPr>
            </a:br>
            <a:r>
              <a:rPr lang="ru-RU" sz="2000" b="1" dirty="0" smtClean="0">
                <a:solidFill>
                  <a:srgbClr val="A88000"/>
                </a:solidFill>
                <a:latin typeface="Times New Roman" pitchFamily="18" charset="0"/>
                <a:ea typeface="+mn-ea"/>
                <a:cs typeface="Times New Roman" pitchFamily="18" charset="0"/>
              </a:rPr>
              <a:t>НЕ ПРЕОДОЛЕВШИХ МИНИМАЛЬНЫЙ ПОРОГ</a:t>
            </a:r>
            <a:endParaRPr lang="ru-RU" sz="2000" b="1" dirty="0">
              <a:solidFill>
                <a:srgbClr val="A88000"/>
              </a:solidFill>
              <a:latin typeface="Times New Roman" pitchFamily="18" charset="0"/>
              <a:ea typeface="+mn-ea"/>
              <a:cs typeface="Times New Roman" pitchFamily="18" charset="0"/>
            </a:endParaRPr>
          </a:p>
        </p:txBody>
      </p:sp>
      <p:sp>
        <p:nvSpPr>
          <p:cNvPr id="8" name="Заголовок 1"/>
          <p:cNvSpPr txBox="1">
            <a:spLocks/>
          </p:cNvSpPr>
          <p:nvPr/>
        </p:nvSpPr>
        <p:spPr>
          <a:xfrm>
            <a:off x="29663" y="4653136"/>
            <a:ext cx="7404636" cy="720080"/>
          </a:xfrm>
          <a:prstGeom prst="rect">
            <a:avLst/>
          </a:prstGeom>
          <a:ln>
            <a:noFill/>
          </a:ln>
        </p:spPr>
        <p:txBody>
          <a:bodyPr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fontAlgn="auto">
              <a:spcBef>
                <a:spcPts val="0"/>
              </a:spcBef>
              <a:spcAft>
                <a:spcPts val="0"/>
              </a:spcAft>
              <a:defRPr/>
            </a:pPr>
            <a:endParaRPr lang="ru-RU" sz="1600" kern="0" dirty="0">
              <a:solidFill>
                <a:schemeClr val="accent1">
                  <a:lumMod val="60000"/>
                  <a:lumOff val="40000"/>
                </a:schemeClr>
              </a:solidFill>
              <a:latin typeface="Times New Roman" pitchFamily="18" charset="0"/>
              <a:ea typeface="+mj-ea"/>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673939467"/>
              </p:ext>
            </p:extLst>
          </p:nvPr>
        </p:nvGraphicFramePr>
        <p:xfrm>
          <a:off x="1428717" y="1163637"/>
          <a:ext cx="10246291" cy="5670804"/>
        </p:xfrm>
        <a:graphic>
          <a:graphicData uri="http://schemas.openxmlformats.org/drawingml/2006/table">
            <a:tbl>
              <a:tblPr>
                <a:tableStyleId>{5C22544A-7EE6-4342-B048-85BDC9FD1C3A}</a:tableStyleId>
              </a:tblPr>
              <a:tblGrid>
                <a:gridCol w="2648464">
                  <a:extLst>
                    <a:ext uri="{9D8B030D-6E8A-4147-A177-3AD203B41FA5}">
                      <a16:colId xmlns:a16="http://schemas.microsoft.com/office/drawing/2014/main" xmlns="" val="20000"/>
                    </a:ext>
                  </a:extLst>
                </a:gridCol>
                <a:gridCol w="2707269">
                  <a:extLst>
                    <a:ext uri="{9D8B030D-6E8A-4147-A177-3AD203B41FA5}">
                      <a16:colId xmlns:a16="http://schemas.microsoft.com/office/drawing/2014/main" xmlns="" val="20001"/>
                    </a:ext>
                  </a:extLst>
                </a:gridCol>
                <a:gridCol w="2445279">
                  <a:extLst>
                    <a:ext uri="{9D8B030D-6E8A-4147-A177-3AD203B41FA5}">
                      <a16:colId xmlns:a16="http://schemas.microsoft.com/office/drawing/2014/main" xmlns="" val="20002"/>
                    </a:ext>
                  </a:extLst>
                </a:gridCol>
                <a:gridCol w="2445279">
                  <a:extLst>
                    <a:ext uri="{9D8B030D-6E8A-4147-A177-3AD203B41FA5}">
                      <a16:colId xmlns:a16="http://schemas.microsoft.com/office/drawing/2014/main" xmlns="" val="20003"/>
                    </a:ext>
                  </a:extLst>
                </a:gridCol>
              </a:tblGrid>
              <a:tr h="960049">
                <a:tc>
                  <a:txBody>
                    <a:bodyPr/>
                    <a:lstStyle/>
                    <a:p>
                      <a:pPr algn="ctr" fontAlgn="ctr"/>
                      <a:r>
                        <a:rPr lang="ru-RU" sz="1600" b="1" u="none" strike="noStrike" dirty="0">
                          <a:effectLst/>
                          <a:latin typeface="Times New Roman" pitchFamily="18" charset="0"/>
                          <a:cs typeface="Times New Roman" pitchFamily="18" charset="0"/>
                        </a:rPr>
                        <a:t>Предмет</a:t>
                      </a:r>
                      <a:endParaRPr lang="ru-RU" sz="1600" b="1" i="0" u="none" strike="noStrike" dirty="0">
                        <a:solidFill>
                          <a:srgbClr val="0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ctr"/>
                      <a:r>
                        <a:rPr lang="ru-RU" sz="1600" u="none" strike="noStrike" dirty="0" smtClean="0">
                          <a:effectLst/>
                          <a:latin typeface="Times New Roman" pitchFamily="18" charset="0"/>
                          <a:cs typeface="Times New Roman" pitchFamily="18" charset="0"/>
                        </a:rPr>
                        <a:t>Человек</a:t>
                      </a:r>
                      <a:r>
                        <a:rPr lang="ru-RU" sz="1600" u="none" strike="noStrike" baseline="0" dirty="0" smtClean="0">
                          <a:effectLst/>
                          <a:latin typeface="Times New Roman" pitchFamily="18" charset="0"/>
                          <a:cs typeface="Times New Roman" pitchFamily="18" charset="0"/>
                        </a:rPr>
                        <a:t>, % </a:t>
                      </a:r>
                      <a:r>
                        <a:rPr lang="ru-RU" sz="1600" u="none" strike="noStrike" dirty="0" smtClean="0">
                          <a:effectLst/>
                          <a:latin typeface="Times New Roman" pitchFamily="18" charset="0"/>
                          <a:cs typeface="Times New Roman" pitchFamily="18" charset="0"/>
                        </a:rPr>
                        <a:t> </a:t>
                      </a:r>
                    </a:p>
                    <a:p>
                      <a:pPr algn="ctr" fontAlgn="ctr"/>
                      <a:r>
                        <a:rPr lang="ru-RU" sz="1600" u="none" strike="noStrike" dirty="0" smtClean="0">
                          <a:effectLst/>
                          <a:latin typeface="Times New Roman" pitchFamily="18" charset="0"/>
                          <a:cs typeface="Times New Roman" pitchFamily="18" charset="0"/>
                        </a:rPr>
                        <a:t>не преодолевших минимальный порог</a:t>
                      </a:r>
                      <a:endParaRPr lang="ru-RU" sz="1600" b="1" i="0" u="none" strike="noStrike" dirty="0" smtClean="0">
                        <a:solidFill>
                          <a:srgbClr val="000000"/>
                        </a:solidFill>
                        <a:effectLst/>
                        <a:latin typeface="Times New Roman" pitchFamily="18" charset="0"/>
                        <a:cs typeface="Times New Roman" pitchFamily="18" charset="0"/>
                      </a:endParaRPr>
                    </a:p>
                    <a:p>
                      <a:pPr algn="ctr" fontAlgn="ctr"/>
                      <a:r>
                        <a:rPr lang="ru-RU" sz="1600" b="1" i="0" u="none" strike="noStrike" dirty="0" smtClean="0">
                          <a:solidFill>
                            <a:srgbClr val="000000"/>
                          </a:solidFill>
                          <a:effectLst/>
                          <a:latin typeface="Times New Roman" pitchFamily="18" charset="0"/>
                          <a:cs typeface="Times New Roman" pitchFamily="18" charset="0"/>
                        </a:rPr>
                        <a:t>2017 год</a:t>
                      </a: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ctr"/>
                      <a:r>
                        <a:rPr lang="ru-RU" sz="1600" u="none" strike="noStrike" dirty="0" smtClean="0">
                          <a:effectLst/>
                          <a:latin typeface="Times New Roman" pitchFamily="18" charset="0"/>
                          <a:cs typeface="Times New Roman" pitchFamily="18" charset="0"/>
                        </a:rPr>
                        <a:t>Человек</a:t>
                      </a:r>
                      <a:r>
                        <a:rPr lang="ru-RU" sz="1600" u="none" strike="noStrike" baseline="0" dirty="0" smtClean="0">
                          <a:effectLst/>
                          <a:latin typeface="Times New Roman" pitchFamily="18" charset="0"/>
                          <a:cs typeface="Times New Roman" pitchFamily="18" charset="0"/>
                        </a:rPr>
                        <a:t>, % </a:t>
                      </a:r>
                      <a:r>
                        <a:rPr lang="ru-RU" sz="1600" u="none" strike="noStrike" dirty="0" smtClean="0">
                          <a:effectLst/>
                          <a:latin typeface="Times New Roman" pitchFamily="18" charset="0"/>
                          <a:cs typeface="Times New Roman" pitchFamily="18" charset="0"/>
                        </a:rPr>
                        <a:t> </a:t>
                      </a:r>
                    </a:p>
                    <a:p>
                      <a:pPr algn="ctr" fontAlgn="ctr"/>
                      <a:r>
                        <a:rPr lang="ru-RU" sz="1600" u="none" strike="noStrike" dirty="0" smtClean="0">
                          <a:effectLst/>
                          <a:latin typeface="Times New Roman" pitchFamily="18" charset="0"/>
                          <a:cs typeface="Times New Roman" pitchFamily="18" charset="0"/>
                        </a:rPr>
                        <a:t>не преодолевших минимальный порог</a:t>
                      </a:r>
                      <a:endParaRPr lang="ru-RU" sz="1600" b="1" i="0" u="none" strike="noStrike" dirty="0" smtClean="0">
                        <a:solidFill>
                          <a:srgbClr val="000000"/>
                        </a:solidFill>
                        <a:effectLst/>
                        <a:latin typeface="Times New Roman" pitchFamily="18" charset="0"/>
                        <a:cs typeface="Times New Roman" pitchFamily="18" charset="0"/>
                      </a:endParaRPr>
                    </a:p>
                    <a:p>
                      <a:pPr algn="ctr" fontAlgn="ctr"/>
                      <a:r>
                        <a:rPr lang="ru-RU" sz="1600" b="1" i="0" u="none" strike="noStrike" dirty="0" smtClean="0">
                          <a:solidFill>
                            <a:srgbClr val="000000"/>
                          </a:solidFill>
                          <a:effectLst/>
                          <a:latin typeface="Times New Roman" pitchFamily="18" charset="0"/>
                          <a:cs typeface="Times New Roman" pitchFamily="18" charset="0"/>
                        </a:rPr>
                        <a:t>2018 год</a:t>
                      </a: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ctr"/>
                      <a:r>
                        <a:rPr lang="ru-RU" sz="1600" u="none" strike="noStrike" dirty="0" smtClean="0">
                          <a:effectLst/>
                          <a:latin typeface="Times New Roman" pitchFamily="18" charset="0"/>
                          <a:cs typeface="Times New Roman" pitchFamily="18" charset="0"/>
                        </a:rPr>
                        <a:t>Человек</a:t>
                      </a:r>
                      <a:r>
                        <a:rPr lang="ru-RU" sz="1600" u="none" strike="noStrike" baseline="0" dirty="0" smtClean="0">
                          <a:effectLst/>
                          <a:latin typeface="Times New Roman" pitchFamily="18" charset="0"/>
                          <a:cs typeface="Times New Roman" pitchFamily="18" charset="0"/>
                        </a:rPr>
                        <a:t>, % </a:t>
                      </a:r>
                      <a:r>
                        <a:rPr lang="ru-RU" sz="1600" u="none" strike="noStrike" dirty="0" smtClean="0">
                          <a:effectLst/>
                          <a:latin typeface="Times New Roman" pitchFamily="18" charset="0"/>
                          <a:cs typeface="Times New Roman" pitchFamily="18" charset="0"/>
                        </a:rPr>
                        <a:t> </a:t>
                      </a:r>
                    </a:p>
                    <a:p>
                      <a:pPr algn="ctr" fontAlgn="ctr"/>
                      <a:r>
                        <a:rPr lang="ru-RU" sz="1600" u="none" strike="noStrike" dirty="0" smtClean="0">
                          <a:effectLst/>
                          <a:latin typeface="Times New Roman" pitchFamily="18" charset="0"/>
                          <a:cs typeface="Times New Roman" pitchFamily="18" charset="0"/>
                        </a:rPr>
                        <a:t>не преодолевших минимальный порог</a:t>
                      </a:r>
                      <a:endParaRPr lang="ru-RU" sz="1600" b="1" i="0" u="none" strike="noStrike" dirty="0" smtClean="0">
                        <a:solidFill>
                          <a:srgbClr val="000000"/>
                        </a:solidFill>
                        <a:effectLst/>
                        <a:latin typeface="Times New Roman" pitchFamily="18" charset="0"/>
                        <a:cs typeface="Times New Roman" pitchFamily="18" charset="0"/>
                      </a:endParaRPr>
                    </a:p>
                    <a:p>
                      <a:pPr algn="ctr" fontAlgn="ctr"/>
                      <a:r>
                        <a:rPr lang="ru-RU" sz="1600" b="1" i="0" u="none" strike="noStrike" dirty="0" smtClean="0">
                          <a:solidFill>
                            <a:srgbClr val="000000"/>
                          </a:solidFill>
                          <a:effectLst/>
                          <a:latin typeface="Times New Roman" pitchFamily="18" charset="0"/>
                          <a:cs typeface="Times New Roman" pitchFamily="18" charset="0"/>
                        </a:rPr>
                        <a:t>2019 год</a:t>
                      </a: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0"/>
                  </a:ext>
                </a:extLst>
              </a:tr>
              <a:tr h="246976">
                <a:tc gridSpan="4">
                  <a:txBody>
                    <a:bodyPr/>
                    <a:lstStyle/>
                    <a:p>
                      <a:pPr algn="ctr" fontAlgn="ctr"/>
                      <a:r>
                        <a:rPr lang="ru-RU" sz="1600" b="1" i="0" u="none" strike="noStrike" dirty="0" smtClean="0">
                          <a:solidFill>
                            <a:srgbClr val="000000"/>
                          </a:solidFill>
                          <a:effectLst/>
                          <a:latin typeface="Times New Roman" pitchFamily="18" charset="0"/>
                          <a:cs typeface="Times New Roman" pitchFamily="18" charset="0"/>
                        </a:rPr>
                        <a:t>обязательные предметы</a:t>
                      </a:r>
                      <a:endParaRPr lang="ru-RU" sz="1600" b="1" i="0" u="none" strike="noStrike" dirty="0">
                        <a:solidFill>
                          <a:srgbClr val="0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endParaRPr lang="ru-RU" sz="1400" dirty="0">
                        <a:latin typeface="Times New Roman" pitchFamily="18" charset="0"/>
                        <a:cs typeface="Times New Roman"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endParaRPr lang="ru-RU" sz="1400" dirty="0">
                        <a:latin typeface="Times New Roman" pitchFamily="18" charset="0"/>
                        <a:cs typeface="Times New Roman"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lnSpc>
                          <a:spcPct val="115000"/>
                        </a:lnSpc>
                        <a:spcAft>
                          <a:spcPts val="0"/>
                        </a:spcAft>
                      </a:pPr>
                      <a:endParaRPr lang="ru-RU" sz="14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1"/>
                  </a:ext>
                </a:extLst>
              </a:tr>
              <a:tr h="260648">
                <a:tc>
                  <a:txBody>
                    <a:bodyPr/>
                    <a:lstStyle/>
                    <a:p>
                      <a:pPr algn="ctr" fontAlgn="ctr"/>
                      <a:r>
                        <a:rPr lang="ru-RU" sz="1600" b="0" i="0" u="none" strike="noStrike" dirty="0" smtClean="0">
                          <a:solidFill>
                            <a:srgbClr val="000000"/>
                          </a:solidFill>
                          <a:effectLst/>
                          <a:latin typeface="Times New Roman" pitchFamily="18" charset="0"/>
                          <a:cs typeface="Times New Roman" pitchFamily="18" charset="0"/>
                        </a:rPr>
                        <a:t>Русский язык</a:t>
                      </a:r>
                      <a:endParaRPr lang="ru-RU" sz="1600" b="0" i="0" u="none" strike="noStrike" dirty="0">
                        <a:solidFill>
                          <a:srgbClr val="0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0,8</a:t>
                      </a:r>
                      <a:endParaRPr lang="ru-RU" sz="1600" dirty="0">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dirty="0" smtClean="0">
                          <a:effectLst/>
                          <a:latin typeface="Times New Roman" pitchFamily="18" charset="0"/>
                          <a:ea typeface="Calibri"/>
                          <a:cs typeface="Times New Roman" pitchFamily="18" charset="0"/>
                        </a:rPr>
                        <a:t>0,6</a:t>
                      </a:r>
                      <a:endParaRPr lang="ru-RU" sz="1600" dirty="0">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0,5</a:t>
                      </a:r>
                      <a:endParaRPr lang="ru-RU" sz="1600" dirty="0">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2"/>
                  </a:ext>
                </a:extLst>
              </a:tr>
              <a:tr h="260648">
                <a:tc>
                  <a:txBody>
                    <a:bodyPr/>
                    <a:lstStyle/>
                    <a:p>
                      <a:pPr algn="ctr" fontAlgn="ctr"/>
                      <a:r>
                        <a:rPr lang="ru-RU" sz="1600" b="0" i="0" u="none" strike="noStrike" dirty="0" smtClean="0">
                          <a:solidFill>
                            <a:srgbClr val="000000"/>
                          </a:solidFill>
                          <a:effectLst/>
                          <a:latin typeface="Times New Roman" pitchFamily="18" charset="0"/>
                          <a:cs typeface="Times New Roman" pitchFamily="18" charset="0"/>
                        </a:rPr>
                        <a:t>Математика</a:t>
                      </a:r>
                      <a:endParaRPr lang="ru-RU" sz="1600" b="0" i="0" u="none" strike="noStrike" dirty="0">
                        <a:solidFill>
                          <a:srgbClr val="0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1,8</a:t>
                      </a:r>
                      <a:endParaRPr lang="ru-RU" sz="1600" dirty="0">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dirty="0" smtClean="0">
                          <a:effectLst/>
                          <a:latin typeface="Times New Roman" pitchFamily="18" charset="0"/>
                          <a:ea typeface="Calibri"/>
                          <a:cs typeface="Times New Roman" pitchFamily="18" charset="0"/>
                        </a:rPr>
                        <a:t>0,6</a:t>
                      </a:r>
                      <a:endParaRPr lang="ru-RU" sz="1600" dirty="0">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0,7</a:t>
                      </a:r>
                      <a:endParaRPr lang="ru-RU" sz="1600" dirty="0">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3"/>
                  </a:ext>
                </a:extLst>
              </a:tr>
              <a:tr h="246976">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latin typeface="Times New Roman" pitchFamily="18" charset="0"/>
                          <a:cs typeface="Times New Roman" pitchFamily="18" charset="0"/>
                        </a:rPr>
                        <a:t>предметы по выбору</a:t>
                      </a: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endParaRPr lang="ru-RU" sz="1400" dirty="0">
                        <a:latin typeface="Times New Roman" pitchFamily="18" charset="0"/>
                        <a:cs typeface="Times New Roman"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endParaRPr lang="ru-RU" sz="1400" dirty="0">
                        <a:latin typeface="Times New Roman" pitchFamily="18" charset="0"/>
                        <a:cs typeface="Times New Roman"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hMerge="1">
                  <a:txBody>
                    <a:bodyPr/>
                    <a:lstStyle/>
                    <a:p>
                      <a:pPr algn="ctr">
                        <a:lnSpc>
                          <a:spcPct val="115000"/>
                        </a:lnSpc>
                        <a:spcAft>
                          <a:spcPts val="0"/>
                        </a:spcAft>
                      </a:pPr>
                      <a:endParaRPr lang="ru-RU" sz="14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4"/>
                  </a:ext>
                </a:extLst>
              </a:tr>
              <a:tr h="260648">
                <a:tc>
                  <a:txBody>
                    <a:bodyPr/>
                    <a:lstStyle/>
                    <a:p>
                      <a:pPr algn="ctr" fontAlgn="ctr"/>
                      <a:r>
                        <a:rPr lang="ru-RU" sz="1600" b="1" u="none" strike="noStrike" dirty="0">
                          <a:effectLst/>
                          <a:latin typeface="Times New Roman" pitchFamily="18" charset="0"/>
                          <a:cs typeface="Times New Roman" pitchFamily="18" charset="0"/>
                        </a:rPr>
                        <a:t>Физика</a:t>
                      </a:r>
                      <a:endParaRPr lang="ru-RU" sz="1600" b="1" i="0" u="none" strike="noStrike" dirty="0">
                        <a:solidFill>
                          <a:srgbClr val="0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0,3</a:t>
                      </a:r>
                      <a:endParaRPr lang="ru-RU" sz="1600" dirty="0">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kern="1200" dirty="0" smtClean="0">
                          <a:solidFill>
                            <a:srgbClr val="000000"/>
                          </a:solidFill>
                          <a:effectLst/>
                          <a:latin typeface="Times New Roman"/>
                          <a:ea typeface="Times New Roman"/>
                          <a:cs typeface="Times New Roman"/>
                        </a:rPr>
                        <a:t>0,3</a:t>
                      </a:r>
                      <a:endParaRPr lang="ru-RU" sz="16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latin typeface="Times New Roman" pitchFamily="18" charset="0"/>
                          <a:cs typeface="Times New Roman" pitchFamily="18" charset="0"/>
                        </a:rPr>
                        <a:t>0,1</a:t>
                      </a:r>
                      <a:endParaRPr lang="ru-RU" sz="1600" b="1" dirty="0">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5"/>
                  </a:ext>
                </a:extLst>
              </a:tr>
              <a:tr h="260648">
                <a:tc>
                  <a:txBody>
                    <a:bodyPr/>
                    <a:lstStyle/>
                    <a:p>
                      <a:pPr algn="ctr" fontAlgn="ctr"/>
                      <a:r>
                        <a:rPr lang="ru-RU" sz="1600" u="none" strike="noStrike" dirty="0">
                          <a:effectLst/>
                          <a:latin typeface="Times New Roman" pitchFamily="18" charset="0"/>
                          <a:cs typeface="Times New Roman" pitchFamily="18" charset="0"/>
                        </a:rPr>
                        <a:t>Химия</a:t>
                      </a:r>
                      <a:endParaRPr lang="ru-RU" sz="1600" b="0" i="0" u="none" strike="noStrike" dirty="0">
                        <a:solidFill>
                          <a:srgbClr val="0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0,6</a:t>
                      </a:r>
                      <a:endParaRPr lang="ru-RU" sz="1600" dirty="0">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kern="1200" dirty="0" smtClean="0">
                          <a:solidFill>
                            <a:srgbClr val="000000"/>
                          </a:solidFill>
                          <a:effectLst/>
                          <a:latin typeface="Times New Roman"/>
                          <a:ea typeface="Times New Roman"/>
                          <a:cs typeface="Times New Roman"/>
                        </a:rPr>
                        <a:t>0,3</a:t>
                      </a:r>
                      <a:endParaRPr lang="ru-RU" sz="16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dirty="0" smtClean="0">
                          <a:latin typeface="Times New Roman" pitchFamily="18" charset="0"/>
                          <a:cs typeface="Times New Roman" pitchFamily="18" charset="0"/>
                        </a:rPr>
                        <a:t>0,3</a:t>
                      </a:r>
                      <a:endParaRPr lang="ru-RU" sz="1600" dirty="0">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6"/>
                  </a:ext>
                </a:extLst>
              </a:tr>
              <a:tr h="260648">
                <a:tc>
                  <a:txBody>
                    <a:bodyPr/>
                    <a:lstStyle/>
                    <a:p>
                      <a:pPr algn="ctr" fontAlgn="ctr"/>
                      <a:r>
                        <a:rPr lang="ru-RU" sz="1600" b="1" u="none" strike="noStrike" dirty="0">
                          <a:solidFill>
                            <a:schemeClr val="tx1"/>
                          </a:solidFill>
                          <a:effectLst/>
                          <a:latin typeface="Times New Roman" pitchFamily="18" charset="0"/>
                          <a:cs typeface="Times New Roman" pitchFamily="18" charset="0"/>
                        </a:rPr>
                        <a:t>Информатика и ИКТ</a:t>
                      </a:r>
                      <a:endParaRPr lang="ru-RU" sz="1600" b="1"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0,7</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1,3</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chemeClr val="tx1"/>
                          </a:solidFill>
                          <a:latin typeface="Times New Roman" pitchFamily="18" charset="0"/>
                          <a:cs typeface="Times New Roman" pitchFamily="18" charset="0"/>
                        </a:rPr>
                        <a:t>0,7</a:t>
                      </a:r>
                      <a:endParaRPr lang="ru-RU" sz="1600" b="1"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7"/>
                  </a:ext>
                </a:extLst>
              </a:tr>
              <a:tr h="260648">
                <a:tc>
                  <a:txBody>
                    <a:bodyPr/>
                    <a:lstStyle/>
                    <a:p>
                      <a:pPr algn="ctr" fontAlgn="ctr"/>
                      <a:r>
                        <a:rPr lang="ru-RU" sz="1600" b="0" u="none" strike="noStrike" dirty="0">
                          <a:solidFill>
                            <a:schemeClr val="tx1"/>
                          </a:solidFill>
                          <a:effectLst/>
                          <a:latin typeface="Times New Roman" pitchFamily="18" charset="0"/>
                          <a:cs typeface="Times New Roman" pitchFamily="18" charset="0"/>
                        </a:rPr>
                        <a:t>Биология</a:t>
                      </a:r>
                      <a:endParaRPr lang="ru-RU" sz="1600" b="0"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2,3</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0,6</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0,4</a:t>
                      </a:r>
                      <a:endParaRPr lang="ru-RU" sz="1600" b="0"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8"/>
                  </a:ext>
                </a:extLst>
              </a:tr>
              <a:tr h="260648">
                <a:tc>
                  <a:txBody>
                    <a:bodyPr/>
                    <a:lstStyle/>
                    <a:p>
                      <a:pPr algn="ctr" fontAlgn="ctr"/>
                      <a:r>
                        <a:rPr lang="ru-RU" sz="1600" b="1" u="none" strike="noStrike" dirty="0" smtClean="0">
                          <a:solidFill>
                            <a:srgbClr val="C00000"/>
                          </a:solidFill>
                          <a:effectLst/>
                          <a:latin typeface="Times New Roman" pitchFamily="18" charset="0"/>
                          <a:cs typeface="Times New Roman" pitchFamily="18" charset="0"/>
                        </a:rPr>
                        <a:t>История с ХХ</a:t>
                      </a:r>
                      <a:endParaRPr lang="ru-RU" sz="1600" b="1" i="0" u="none" strike="noStrike" dirty="0">
                        <a:solidFill>
                          <a:srgbClr val="C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4,7</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2,5</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rgbClr val="C00000"/>
                          </a:solidFill>
                          <a:latin typeface="Times New Roman" pitchFamily="18" charset="0"/>
                          <a:cs typeface="Times New Roman" pitchFamily="18" charset="0"/>
                        </a:rPr>
                        <a:t>3,8</a:t>
                      </a:r>
                      <a:endParaRPr lang="ru-RU" sz="1600" b="1" dirty="0">
                        <a:solidFill>
                          <a:srgbClr val="C00000"/>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09"/>
                  </a:ext>
                </a:extLst>
              </a:tr>
              <a:tr h="260648">
                <a:tc>
                  <a:txBody>
                    <a:bodyPr/>
                    <a:lstStyle/>
                    <a:p>
                      <a:pPr algn="ctr" fontAlgn="ctr"/>
                      <a:r>
                        <a:rPr lang="ru-RU" sz="1600" b="0" i="0" u="none" strike="noStrike" dirty="0" smtClean="0">
                          <a:solidFill>
                            <a:schemeClr val="tx1"/>
                          </a:solidFill>
                          <a:effectLst/>
                          <a:latin typeface="Times New Roman" pitchFamily="18" charset="0"/>
                          <a:cs typeface="Times New Roman" pitchFamily="18" charset="0"/>
                        </a:rPr>
                        <a:t>География </a:t>
                      </a:r>
                      <a:endParaRPr lang="ru-RU" sz="1600" b="0"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1,9</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Calibri"/>
                          <a:cs typeface="Times New Roman" pitchFamily="18" charset="0"/>
                        </a:rPr>
                        <a:t>1,0</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1,0</a:t>
                      </a:r>
                      <a:endParaRPr lang="ru-RU" sz="1600" b="0"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0"/>
                  </a:ext>
                </a:extLst>
              </a:tr>
              <a:tr h="260648">
                <a:tc>
                  <a:txBody>
                    <a:bodyPr/>
                    <a:lstStyle/>
                    <a:p>
                      <a:pPr algn="ctr" fontAlgn="ctr"/>
                      <a:r>
                        <a:rPr lang="ru-RU" sz="1600" b="1" u="none" strike="noStrike" dirty="0">
                          <a:solidFill>
                            <a:srgbClr val="C00000"/>
                          </a:solidFill>
                          <a:effectLst/>
                          <a:latin typeface="Times New Roman" pitchFamily="18" charset="0"/>
                          <a:cs typeface="Times New Roman" pitchFamily="18" charset="0"/>
                        </a:rPr>
                        <a:t>Английский язык</a:t>
                      </a:r>
                      <a:endParaRPr lang="ru-RU" sz="1600" b="1" i="0" u="none" strike="noStrike" dirty="0">
                        <a:solidFill>
                          <a:srgbClr val="C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0,1</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0,6</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rgbClr val="C00000"/>
                          </a:solidFill>
                          <a:latin typeface="Times New Roman" pitchFamily="18" charset="0"/>
                          <a:cs typeface="Times New Roman" pitchFamily="18" charset="0"/>
                        </a:rPr>
                        <a:t>0,8</a:t>
                      </a:r>
                      <a:endParaRPr lang="ru-RU" sz="1600" b="1" dirty="0">
                        <a:solidFill>
                          <a:srgbClr val="C00000"/>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1"/>
                  </a:ext>
                </a:extLst>
              </a:tr>
              <a:tr h="260648">
                <a:tc>
                  <a:txBody>
                    <a:bodyPr/>
                    <a:lstStyle/>
                    <a:p>
                      <a:pPr algn="ctr" fontAlgn="ctr"/>
                      <a:r>
                        <a:rPr lang="ru-RU" sz="1600" b="0" u="none" strike="noStrike" dirty="0">
                          <a:solidFill>
                            <a:schemeClr val="tx1"/>
                          </a:solidFill>
                          <a:effectLst/>
                          <a:latin typeface="Times New Roman" pitchFamily="18" charset="0"/>
                          <a:cs typeface="Times New Roman" pitchFamily="18" charset="0"/>
                        </a:rPr>
                        <a:t>Немецкий язык</a:t>
                      </a:r>
                      <a:endParaRPr lang="ru-RU" sz="1600" b="0"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 </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a:solidFill>
                            <a:schemeClr val="tx1"/>
                          </a:solidFill>
                          <a:effectLst/>
                          <a:latin typeface="Times New Roman" pitchFamily="18" charset="0"/>
                          <a:ea typeface="Times New Roman"/>
                          <a:cs typeface="Times New Roman" pitchFamily="18" charset="0"/>
                        </a:rPr>
                        <a:t>0</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a:t>
                      </a:r>
                      <a:endParaRPr lang="ru-RU" sz="1600" b="0"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2"/>
                  </a:ext>
                </a:extLst>
              </a:tr>
              <a:tr h="260648">
                <a:tc>
                  <a:txBody>
                    <a:bodyPr/>
                    <a:lstStyle/>
                    <a:p>
                      <a:pPr algn="ctr" fontAlgn="ctr"/>
                      <a:r>
                        <a:rPr lang="ru-RU" sz="1600" b="1" u="none" strike="noStrike" dirty="0">
                          <a:solidFill>
                            <a:srgbClr val="C00000"/>
                          </a:solidFill>
                          <a:effectLst/>
                          <a:latin typeface="Times New Roman" pitchFamily="18" charset="0"/>
                          <a:cs typeface="Times New Roman" pitchFamily="18" charset="0"/>
                        </a:rPr>
                        <a:t>Французский язык</a:t>
                      </a:r>
                      <a:endParaRPr lang="ru-RU" sz="1600" b="1" i="0" u="none" strike="noStrike" dirty="0">
                        <a:solidFill>
                          <a:srgbClr val="C00000"/>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8,3</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rgbClr val="C00000"/>
                          </a:solidFill>
                          <a:latin typeface="Times New Roman" pitchFamily="18" charset="0"/>
                          <a:cs typeface="Times New Roman" pitchFamily="18" charset="0"/>
                        </a:rPr>
                        <a:t>0</a:t>
                      </a:r>
                      <a:endParaRPr lang="ru-RU" sz="1600" b="1" dirty="0">
                        <a:solidFill>
                          <a:srgbClr val="C00000"/>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3"/>
                  </a:ext>
                </a:extLst>
              </a:tr>
              <a:tr h="260648">
                <a:tc>
                  <a:txBody>
                    <a:bodyPr/>
                    <a:lstStyle/>
                    <a:p>
                      <a:pPr algn="ctr" fontAlgn="ctr"/>
                      <a:r>
                        <a:rPr lang="ru-RU" sz="1600" b="0" u="none" strike="noStrike" dirty="0">
                          <a:solidFill>
                            <a:schemeClr val="tx1"/>
                          </a:solidFill>
                          <a:effectLst/>
                          <a:latin typeface="Times New Roman" pitchFamily="18" charset="0"/>
                          <a:cs typeface="Times New Roman" pitchFamily="18" charset="0"/>
                        </a:rPr>
                        <a:t>Обществознание</a:t>
                      </a:r>
                      <a:endParaRPr lang="ru-RU" sz="1600" b="0"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1,4</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1,0</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1,0</a:t>
                      </a:r>
                      <a:endParaRPr lang="ru-RU" sz="1600" b="0"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4"/>
                  </a:ext>
                </a:extLst>
              </a:tr>
              <a:tr h="260648">
                <a:tc>
                  <a:txBody>
                    <a:bodyPr/>
                    <a:lstStyle/>
                    <a:p>
                      <a:pPr algn="ctr" fontAlgn="ctr"/>
                      <a:r>
                        <a:rPr lang="ru-RU" sz="1600" b="1" u="none" strike="noStrike" dirty="0">
                          <a:solidFill>
                            <a:schemeClr val="tx1"/>
                          </a:solidFill>
                          <a:effectLst/>
                          <a:latin typeface="Times New Roman" pitchFamily="18" charset="0"/>
                          <a:cs typeface="Times New Roman" pitchFamily="18" charset="0"/>
                        </a:rPr>
                        <a:t>Литература</a:t>
                      </a:r>
                      <a:endParaRPr lang="ru-RU" sz="1600" b="1"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0,3</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kern="1200" dirty="0" smtClean="0">
                          <a:solidFill>
                            <a:schemeClr val="tx1"/>
                          </a:solidFill>
                          <a:effectLst/>
                          <a:latin typeface="Times New Roman" pitchFamily="18" charset="0"/>
                          <a:ea typeface="Times New Roman"/>
                          <a:cs typeface="Times New Roman" pitchFamily="18" charset="0"/>
                        </a:rPr>
                        <a:t>0,3</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chemeClr val="tx1"/>
                          </a:solidFill>
                          <a:latin typeface="Times New Roman" pitchFamily="18" charset="0"/>
                          <a:cs typeface="Times New Roman" pitchFamily="18" charset="0"/>
                        </a:rPr>
                        <a:t>0</a:t>
                      </a:r>
                      <a:endParaRPr lang="ru-RU" sz="1600" b="1"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5"/>
                  </a:ext>
                </a:extLst>
              </a:tr>
              <a:tr h="260648">
                <a:tc>
                  <a:txBody>
                    <a:bodyPr/>
                    <a:lstStyle/>
                    <a:p>
                      <a:pPr algn="ctr" fontAlgn="ctr"/>
                      <a:r>
                        <a:rPr lang="ru-RU" sz="1600" b="1" i="0" u="none" strike="noStrike" dirty="0" smtClean="0">
                          <a:solidFill>
                            <a:schemeClr val="tx1"/>
                          </a:solidFill>
                          <a:effectLst/>
                          <a:latin typeface="Times New Roman" pitchFamily="18" charset="0"/>
                          <a:cs typeface="Times New Roman" pitchFamily="18" charset="0"/>
                        </a:rPr>
                        <a:t>История без ХХ</a:t>
                      </a:r>
                      <a:endParaRPr lang="ru-RU" sz="1600" b="1"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r>
                        <a:rPr lang="ru-RU" sz="1600" b="0" dirty="0" smtClean="0">
                          <a:solidFill>
                            <a:schemeClr val="tx1"/>
                          </a:solidFill>
                          <a:effectLst/>
                          <a:latin typeface="Times New Roman" pitchFamily="18" charset="0"/>
                          <a:ea typeface="Calibri"/>
                          <a:cs typeface="Times New Roman" pitchFamily="18" charset="0"/>
                        </a:rPr>
                        <a:t>-</a:t>
                      </a:r>
                      <a:endParaRPr lang="ru-RU" sz="1600" b="0" dirty="0">
                        <a:solidFill>
                          <a:schemeClr val="tx1"/>
                        </a:solidFill>
                        <a:effectLst/>
                        <a:latin typeface="Times New Roman" pitchFamily="18" charset="0"/>
                        <a:ea typeface="Calibri"/>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chemeClr val="tx1"/>
                          </a:solidFill>
                          <a:latin typeface="Times New Roman" pitchFamily="18" charset="0"/>
                          <a:cs typeface="Times New Roman" pitchFamily="18" charset="0"/>
                        </a:rPr>
                        <a:t>8,5</a:t>
                      </a:r>
                      <a:endParaRPr lang="ru-RU" sz="1600" b="1" dirty="0">
                        <a:solidFill>
                          <a:schemeClr val="tx1"/>
                        </a:solidFill>
                        <a:latin typeface="Times New Roman" pitchFamily="18" charset="0"/>
                        <a:cs typeface="Times New Roman"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6"/>
                  </a:ext>
                </a:extLst>
              </a:tr>
              <a:tr h="246976">
                <a:tc>
                  <a:txBody>
                    <a:bodyPr/>
                    <a:lstStyle/>
                    <a:p>
                      <a:pPr algn="ctr" fontAlgn="ctr"/>
                      <a:r>
                        <a:rPr lang="ru-RU" sz="1600" b="0" u="none" strike="noStrike" dirty="0">
                          <a:solidFill>
                            <a:schemeClr val="tx1"/>
                          </a:solidFill>
                          <a:effectLst/>
                          <a:latin typeface="Times New Roman" pitchFamily="18" charset="0"/>
                          <a:cs typeface="Times New Roman" pitchFamily="18" charset="0"/>
                        </a:rPr>
                        <a:t>Итого:</a:t>
                      </a:r>
                      <a:endParaRPr lang="ru-RU" sz="1600" b="0" i="0" u="none" strike="noStrike" dirty="0">
                        <a:solidFill>
                          <a:schemeClr val="tx1"/>
                        </a:solidFill>
                        <a:effectLst/>
                        <a:latin typeface="Times New Roman" pitchFamily="18" charset="0"/>
                        <a:cs typeface="Times New Roman" pitchFamily="18" charset="0"/>
                      </a:endParaRPr>
                    </a:p>
                  </a:txBody>
                  <a:tcPr marL="12697" marR="12697"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3</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0" dirty="0" smtClean="0">
                          <a:solidFill>
                            <a:schemeClr val="tx1"/>
                          </a:solidFill>
                          <a:latin typeface="Times New Roman" pitchFamily="18" charset="0"/>
                          <a:cs typeface="Times New Roman" pitchFamily="18" charset="0"/>
                        </a:rPr>
                        <a:t>1,8</a:t>
                      </a:r>
                      <a:endParaRPr lang="ru-RU" sz="1600" b="0"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ru-RU" sz="1600" b="1" dirty="0" smtClean="0">
                          <a:solidFill>
                            <a:schemeClr val="tx1"/>
                          </a:solidFill>
                          <a:latin typeface="Times New Roman" pitchFamily="18" charset="0"/>
                          <a:cs typeface="Times New Roman" pitchFamily="18" charset="0"/>
                        </a:rPr>
                        <a:t>1,35</a:t>
                      </a:r>
                      <a:endParaRPr lang="ru-RU" sz="1600" b="1" dirty="0">
                        <a:solidFill>
                          <a:schemeClr val="tx1"/>
                        </a:solidFill>
                        <a:latin typeface="Times New Roman" pitchFamily="18" charset="0"/>
                        <a:cs typeface="Times New Roman" pitchFamily="18" charset="0"/>
                      </a:endParaRPr>
                    </a:p>
                  </a:txBody>
                  <a:tcPr marL="12697" marR="12697"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0017"/>
                  </a:ext>
                </a:extLst>
              </a:tr>
            </a:tbl>
          </a:graphicData>
        </a:graphic>
      </p:graphicFrame>
      <p:sp>
        <p:nvSpPr>
          <p:cNvPr id="2" name="Номер слайда 1"/>
          <p:cNvSpPr>
            <a:spLocks noGrp="1"/>
          </p:cNvSpPr>
          <p:nvPr>
            <p:ph type="sldNum" sz="quarter" idx="12"/>
          </p:nvPr>
        </p:nvSpPr>
        <p:spPr>
          <a:xfrm>
            <a:off x="9071815" y="6525346"/>
            <a:ext cx="2844799" cy="196133"/>
          </a:xfrm>
        </p:spPr>
        <p:txBody>
          <a:bodyPr/>
          <a:lstStyle/>
          <a:p>
            <a:fld id="{C1B04215-77BE-4C44-A321-95C372312889}" type="slidenum">
              <a:rPr lang="ru-RU" smtClean="0">
                <a:latin typeface="Times New Roman" pitchFamily="18" charset="0"/>
                <a:cs typeface="Times New Roman" pitchFamily="18" charset="0"/>
              </a:rPr>
              <a:pPr/>
              <a:t>6</a:t>
            </a:fld>
            <a:endParaRPr lang="ru-RU">
              <a:latin typeface="Times New Roman" pitchFamily="18" charset="0"/>
              <a:cs typeface="Times New Roman" pitchFamily="18" charset="0"/>
            </a:endParaRPr>
          </a:p>
        </p:txBody>
      </p:sp>
      <p:pic>
        <p:nvPicPr>
          <p:cNvPr id="9"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8"/>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0518293"/>
      </p:ext>
    </p:extLst>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392" y="260648"/>
            <a:ext cx="10972800" cy="1143000"/>
          </a:xfrm>
        </p:spPr>
        <p:txBody>
          <a:bodyPr>
            <a:normAutofit/>
          </a:bodyPr>
          <a:lstStyle/>
          <a:p>
            <a:r>
              <a:rPr lang="ru-RU" sz="2400" b="1" dirty="0" smtClean="0">
                <a:solidFill>
                  <a:schemeClr val="accent2">
                    <a:lumMod val="75000"/>
                  </a:schemeClr>
                </a:solidFill>
                <a:latin typeface="Times New Roman" pitchFamily="18" charset="0"/>
                <a:cs typeface="Times New Roman" pitchFamily="18" charset="0"/>
              </a:rPr>
              <a:t>НЕУДОВЛЕТВОРИТЕЛЬНЫЕ РЕЗУЛЬТАТЫ</a:t>
            </a:r>
            <a:br>
              <a:rPr lang="ru-RU" sz="2400" b="1" dirty="0" smtClean="0">
                <a:solidFill>
                  <a:schemeClr val="accent2">
                    <a:lumMod val="75000"/>
                  </a:schemeClr>
                </a:solidFill>
                <a:latin typeface="Times New Roman" pitchFamily="18" charset="0"/>
                <a:cs typeface="Times New Roman" pitchFamily="18" charset="0"/>
              </a:rPr>
            </a:br>
            <a:endParaRPr lang="ru-RU" sz="2400" b="1" dirty="0">
              <a:solidFill>
                <a:schemeClr val="accent2">
                  <a:lumMod val="75000"/>
                </a:schemeClr>
              </a:solidFill>
              <a:latin typeface="Times New Roman" pitchFamily="18" charset="0"/>
              <a:cs typeface="Times New Roman"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xmlns="" val="2655229743"/>
              </p:ext>
            </p:extLst>
          </p:nvPr>
        </p:nvGraphicFramePr>
        <p:xfrm>
          <a:off x="1055688" y="1052737"/>
          <a:ext cx="10512920" cy="3096344"/>
        </p:xfrm>
        <a:graphic>
          <a:graphicData uri="http://schemas.openxmlformats.org/drawingml/2006/chart">
            <c:chart xmlns:c="http://schemas.openxmlformats.org/drawingml/2006/chart" xmlns:r="http://schemas.openxmlformats.org/officeDocument/2006/relationships" r:id="rId2"/>
          </a:graphicData>
        </a:graphic>
      </p:graphicFrame>
      <p:sp>
        <p:nvSpPr>
          <p:cNvPr id="4" name="Номер слайда 3"/>
          <p:cNvSpPr>
            <a:spLocks noGrp="1"/>
          </p:cNvSpPr>
          <p:nvPr>
            <p:ph type="sldNum" sz="quarter" idx="12"/>
          </p:nvPr>
        </p:nvSpPr>
        <p:spPr>
          <a:xfrm>
            <a:off x="9177547" y="6274247"/>
            <a:ext cx="2844800" cy="476250"/>
          </a:xfrm>
        </p:spPr>
        <p:txBody>
          <a:bodyPr/>
          <a:lstStyle/>
          <a:p>
            <a:fld id="{B19B0651-EE4F-4900-A07F-96A6BFA9D0F0}" type="slidenum">
              <a:rPr lang="ru-RU" sz="1600" smtClean="0">
                <a:latin typeface="Times New Roman" panose="02020603050405020304" pitchFamily="18" charset="0"/>
                <a:cs typeface="Times New Roman" panose="02020603050405020304" pitchFamily="18" charset="0"/>
              </a:rPr>
              <a:pPr/>
              <a:t>7</a:t>
            </a:fld>
            <a:endParaRPr lang="ru-RU" sz="1600" dirty="0">
              <a:latin typeface="Times New Roman" panose="02020603050405020304" pitchFamily="18" charset="0"/>
              <a:cs typeface="Times New Roman" panose="02020603050405020304" pitchFamily="18" charset="0"/>
            </a:endParaRPr>
          </a:p>
        </p:txBody>
      </p:sp>
      <p:graphicFrame>
        <p:nvGraphicFramePr>
          <p:cNvPr id="6" name="Диаграмма 5"/>
          <p:cNvGraphicFramePr/>
          <p:nvPr>
            <p:extLst>
              <p:ext uri="{D42A27DB-BD31-4B8C-83A1-F6EECF244321}">
                <p14:modId xmlns:p14="http://schemas.microsoft.com/office/powerpoint/2010/main" xmlns="" val="4127671671"/>
              </p:ext>
            </p:extLst>
          </p:nvPr>
        </p:nvGraphicFramePr>
        <p:xfrm>
          <a:off x="1199456" y="4005064"/>
          <a:ext cx="10177131" cy="2664296"/>
        </p:xfrm>
        <a:graphic>
          <a:graphicData uri="http://schemas.openxmlformats.org/drawingml/2006/chart">
            <c:chart xmlns:c="http://schemas.openxmlformats.org/drawingml/2006/chart" xmlns:r="http://schemas.openxmlformats.org/officeDocument/2006/relationships" r:id="rId3"/>
          </a:graphicData>
        </a:graphic>
      </p:graphicFrame>
      <p:sp>
        <p:nvSpPr>
          <p:cNvPr id="3" name="Прямоугольник 2"/>
          <p:cNvSpPr/>
          <p:nvPr/>
        </p:nvSpPr>
        <p:spPr>
          <a:xfrm>
            <a:off x="5135893" y="4005064"/>
            <a:ext cx="6432715"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chemeClr val="tx1"/>
                </a:solidFill>
                <a:latin typeface="Times New Roman" pitchFamily="18" charset="0"/>
                <a:cs typeface="Times New Roman" pitchFamily="18" charset="0"/>
              </a:rPr>
              <a:t>процент двоек от общего количества выпускников</a:t>
            </a:r>
            <a:endParaRPr lang="ru-RU" sz="1400" b="1" dirty="0">
              <a:solidFill>
                <a:schemeClr val="tx1"/>
              </a:solidFill>
              <a:latin typeface="Times New Roman" pitchFamily="18" charset="0"/>
              <a:cs typeface="Times New Roman" pitchFamily="18" charset="0"/>
            </a:endParaRPr>
          </a:p>
        </p:txBody>
      </p:sp>
      <p:pic>
        <p:nvPicPr>
          <p:cNvPr id="9" name="Рисунок 1"/>
          <p:cNvPicPr>
            <a:picLocks noChangeAspect="1" noChangeArrowheads="1"/>
          </p:cNvPicPr>
          <p:nvPr/>
        </p:nvPicPr>
        <p:blipFill>
          <a:blip r:embed="rId4">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8"/>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421366423"/>
      </p:ext>
    </p:extLst>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solidFill>
                  <a:schemeClr val="accent2">
                    <a:lumMod val="75000"/>
                  </a:schemeClr>
                </a:solidFill>
                <a:latin typeface="Times New Roman" pitchFamily="18" charset="0"/>
                <a:cs typeface="Times New Roman" pitchFamily="18" charset="0"/>
              </a:rPr>
              <a:t>НЕУДОВЛЕТВОРИТЕЛЬНЫЕ РЕЗУЛЬТАТЫ</a:t>
            </a:r>
            <a:endParaRPr lang="ru-RU" sz="2400" dirty="0">
              <a:solidFill>
                <a:schemeClr val="accent2">
                  <a:lumMod val="75000"/>
                </a:schemeClr>
              </a:solidFill>
            </a:endParaRPr>
          </a:p>
        </p:txBody>
      </p:sp>
      <p:graphicFrame>
        <p:nvGraphicFramePr>
          <p:cNvPr id="6" name="Объект 5"/>
          <p:cNvGraphicFramePr>
            <a:graphicFrameLocks noGrp="1"/>
          </p:cNvGraphicFramePr>
          <p:nvPr>
            <p:ph sz="half" idx="1"/>
            <p:extLst>
              <p:ext uri="{D42A27DB-BD31-4B8C-83A1-F6EECF244321}">
                <p14:modId xmlns:p14="http://schemas.microsoft.com/office/powerpoint/2010/main" xmlns="" val="3282786106"/>
              </p:ext>
            </p:extLst>
          </p:nvPr>
        </p:nvGraphicFramePr>
        <p:xfrm>
          <a:off x="1007435" y="1268760"/>
          <a:ext cx="10657184" cy="4320480"/>
        </p:xfrm>
        <a:graphic>
          <a:graphicData uri="http://schemas.openxmlformats.org/drawingml/2006/chart">
            <c:chart xmlns:c="http://schemas.openxmlformats.org/drawingml/2006/chart" xmlns:r="http://schemas.openxmlformats.org/officeDocument/2006/relationships" r:id="rId2"/>
          </a:graphicData>
        </a:graphic>
      </p:graphicFrame>
      <p:sp>
        <p:nvSpPr>
          <p:cNvPr id="5" name="Номер слайда 4"/>
          <p:cNvSpPr>
            <a:spLocks noGrp="1"/>
          </p:cNvSpPr>
          <p:nvPr>
            <p:ph type="sldNum" sz="quarter" idx="12"/>
          </p:nvPr>
        </p:nvSpPr>
        <p:spPr/>
        <p:txBody>
          <a:bodyPr/>
          <a:lstStyle/>
          <a:p>
            <a:fld id="{B19B0651-EE4F-4900-A07F-96A6BFA9D0F0}" type="slidenum">
              <a:rPr lang="ru-RU" smtClean="0"/>
              <a:pPr/>
              <a:t>8</a:t>
            </a:fld>
            <a:endParaRPr lang="ru-RU"/>
          </a:p>
        </p:txBody>
      </p:sp>
      <p:sp>
        <p:nvSpPr>
          <p:cNvPr id="7" name="Прямоугольник 6"/>
          <p:cNvSpPr/>
          <p:nvPr/>
        </p:nvSpPr>
        <p:spPr>
          <a:xfrm>
            <a:off x="1679509" y="5805264"/>
            <a:ext cx="9889099" cy="5040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В 2018 году: г. Тверь, </a:t>
            </a:r>
            <a:r>
              <a:rPr lang="ru-RU" sz="1600" b="1" dirty="0" err="1" smtClean="0">
                <a:solidFill>
                  <a:schemeClr val="tx1"/>
                </a:solidFill>
                <a:latin typeface="Times New Roman" pitchFamily="18" charset="0"/>
                <a:cs typeface="Times New Roman" pitchFamily="18" charset="0"/>
              </a:rPr>
              <a:t>Западнодвинский</a:t>
            </a:r>
            <a:r>
              <a:rPr lang="ru-RU" sz="1600" b="1" dirty="0" smtClean="0">
                <a:solidFill>
                  <a:schemeClr val="tx1"/>
                </a:solidFill>
                <a:latin typeface="Times New Roman" pitchFamily="18" charset="0"/>
                <a:cs typeface="Times New Roman" pitchFamily="18" charset="0"/>
              </a:rPr>
              <a:t>, </a:t>
            </a:r>
            <a:r>
              <a:rPr lang="ru-RU" sz="1600" b="1" dirty="0" err="1" smtClean="0">
                <a:solidFill>
                  <a:schemeClr val="tx1"/>
                </a:solidFill>
                <a:latin typeface="Times New Roman" pitchFamily="18" charset="0"/>
                <a:cs typeface="Times New Roman" pitchFamily="18" charset="0"/>
              </a:rPr>
              <a:t>Торжокский</a:t>
            </a:r>
            <a:r>
              <a:rPr lang="ru-RU" sz="1600" b="1" dirty="0" smtClean="0">
                <a:solidFill>
                  <a:schemeClr val="tx1"/>
                </a:solidFill>
                <a:latin typeface="Times New Roman" pitchFamily="18" charset="0"/>
                <a:cs typeface="Times New Roman" pitchFamily="18" charset="0"/>
              </a:rPr>
              <a:t> районы</a:t>
            </a:r>
            <a:endParaRPr lang="ru-RU" sz="1600" b="1" dirty="0">
              <a:solidFill>
                <a:schemeClr val="tx1"/>
              </a:solidFill>
              <a:latin typeface="Times New Roman" pitchFamily="18" charset="0"/>
              <a:cs typeface="Times New Roman" pitchFamily="18" charset="0"/>
            </a:endParaRPr>
          </a:p>
        </p:txBody>
      </p:sp>
      <p:pic>
        <p:nvPicPr>
          <p:cNvPr id="10" name="Рисунок 1"/>
          <p:cNvPicPr>
            <a:picLocks noChangeAspect="1" noChangeArrowheads="1"/>
          </p:cNvPicPr>
          <p:nvPr/>
        </p:nvPicPr>
        <p:blipFill>
          <a:blip r:embed="rId3">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 name="Picture 8"/>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58913647"/>
      </p:ext>
    </p:extLst>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smtClean="0">
                <a:solidFill>
                  <a:schemeClr val="accent2">
                    <a:lumMod val="75000"/>
                  </a:schemeClr>
                </a:solidFill>
              </a:rPr>
              <a:t>ПОЛОЖИТЕЛЬНЫЙ ОПЫТ</a:t>
            </a:r>
            <a:endParaRPr lang="ru-RU" sz="2800" b="1" dirty="0">
              <a:solidFill>
                <a:schemeClr val="accent2">
                  <a:lumMod val="75000"/>
                </a:schemeClr>
              </a:solidFill>
            </a:endParaRPr>
          </a:p>
        </p:txBody>
      </p:sp>
      <p:sp>
        <p:nvSpPr>
          <p:cNvPr id="3" name="Объект 2"/>
          <p:cNvSpPr>
            <a:spLocks noGrp="1"/>
          </p:cNvSpPr>
          <p:nvPr>
            <p:ph idx="1"/>
          </p:nvPr>
        </p:nvSpPr>
        <p:spPr>
          <a:xfrm>
            <a:off x="1055688" y="1442156"/>
            <a:ext cx="10515423" cy="330200"/>
          </a:xfrm>
        </p:spPr>
        <p:txBody>
          <a:bodyPr/>
          <a:lstStyle/>
          <a:p>
            <a:pPr marL="0" indent="0" algn="ctr">
              <a:buNone/>
            </a:pPr>
            <a:r>
              <a:rPr lang="ru-RU" sz="1600" b="1" dirty="0" smtClean="0">
                <a:latin typeface="Times New Roman" pitchFamily="18" charset="0"/>
                <a:cs typeface="Times New Roman" pitchFamily="18" charset="0"/>
              </a:rPr>
              <a:t>В 2019 году 19 МО без неудовлетворительных результатов</a:t>
            </a:r>
          </a:p>
          <a:p>
            <a:pPr marL="0" indent="0" algn="ctr">
              <a:buNone/>
            </a:pPr>
            <a:endParaRPr lang="ru-RU" sz="1600" b="1" dirty="0">
              <a:latin typeface="Times New Roman" pitchFamily="18" charset="0"/>
              <a:cs typeface="Times New Roman" pitchFamily="18" charset="0"/>
            </a:endParaRPr>
          </a:p>
          <a:p>
            <a:pPr marL="0" indent="0">
              <a:buNone/>
            </a:pPr>
            <a:endParaRPr lang="ru-RU" sz="3200" b="1" dirty="0" smtClean="0">
              <a:latin typeface="Times New Roman" pitchFamily="18" charset="0"/>
              <a:cs typeface="Times New Roman" pitchFamily="18" charset="0"/>
            </a:endParaRPr>
          </a:p>
          <a:p>
            <a:pPr marL="0" indent="0">
              <a:buNone/>
            </a:pPr>
            <a:endParaRPr lang="ru-RU" sz="3200" b="1" dirty="0" smtClean="0">
              <a:latin typeface="Times New Roman" pitchFamily="18" charset="0"/>
              <a:cs typeface="Times New Roman" pitchFamily="18" charset="0"/>
            </a:endParaRPr>
          </a:p>
          <a:p>
            <a:pPr marL="0" indent="0">
              <a:buNone/>
            </a:pPr>
            <a:endParaRPr lang="ru-RU" sz="1600" b="1" dirty="0" smtClean="0">
              <a:latin typeface="Times New Roman" pitchFamily="18" charset="0"/>
              <a:cs typeface="Times New Roman" pitchFamily="18" charset="0"/>
            </a:endParaRPr>
          </a:p>
          <a:p>
            <a:pPr marL="0" indent="0">
              <a:buNone/>
            </a:pPr>
            <a:endParaRPr lang="ru-RU" sz="3200" b="1" dirty="0" smtClean="0">
              <a:latin typeface="Times New Roman" pitchFamily="18" charset="0"/>
              <a:cs typeface="Times New Roman" pitchFamily="18" charset="0"/>
            </a:endParaRPr>
          </a:p>
          <a:p>
            <a:pPr marL="0" indent="0">
              <a:buNone/>
            </a:pPr>
            <a:endParaRPr lang="ru-RU" sz="3200" b="1"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487D13E4-503C-4DFE-944D-47596C55D43B}" type="slidenum">
              <a:rPr lang="ru-RU" altLang="ru-RU" smtClean="0"/>
              <a:pPr>
                <a:defRPr/>
              </a:pPr>
              <a:t>9</a:t>
            </a:fld>
            <a:endParaRPr lang="ru-RU" altLang="ru-RU"/>
          </a:p>
        </p:txBody>
      </p:sp>
      <p:pic>
        <p:nvPicPr>
          <p:cNvPr id="5" name="Рисунок 1"/>
          <p:cNvPicPr>
            <a:picLocks noChangeAspect="1" noChangeArrowheads="1"/>
          </p:cNvPicPr>
          <p:nvPr/>
        </p:nvPicPr>
        <p:blipFill>
          <a:blip r:embed="rId2">
            <a:lum contrast="12000"/>
            <a:extLst>
              <a:ext uri="{28A0092B-C50C-407E-A947-70E740481C1C}">
                <a14:useLocalDpi xmlns:a14="http://schemas.microsoft.com/office/drawing/2010/main" xmlns="" val="0"/>
              </a:ext>
            </a:extLst>
          </a:blip>
          <a:srcRect l="5005"/>
          <a:stretch>
            <a:fillRect/>
          </a:stretch>
        </p:blipFill>
        <p:spPr bwMode="auto">
          <a:xfrm>
            <a:off x="336550" y="277813"/>
            <a:ext cx="719138"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8"/>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416482" y="277812"/>
            <a:ext cx="1289758" cy="659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Прямоугольник 6"/>
          <p:cNvSpPr/>
          <p:nvPr/>
        </p:nvSpPr>
        <p:spPr>
          <a:xfrm>
            <a:off x="1230490" y="2133600"/>
            <a:ext cx="4899378" cy="2427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Times New Roman" pitchFamily="18" charset="0"/>
                <a:cs typeface="Times New Roman" pitchFamily="18" charset="0"/>
              </a:rPr>
              <a:t>г. Кимры</a:t>
            </a:r>
          </a:p>
          <a:p>
            <a:pPr algn="ctr"/>
            <a:r>
              <a:rPr lang="ru-RU" sz="1600" dirty="0">
                <a:solidFill>
                  <a:schemeClr val="tx1"/>
                </a:solidFill>
                <a:latin typeface="Times New Roman" pitchFamily="18" charset="0"/>
                <a:cs typeface="Times New Roman" pitchFamily="18" charset="0"/>
              </a:rPr>
              <a:t>Бельский район</a:t>
            </a:r>
          </a:p>
          <a:p>
            <a:pPr algn="ctr"/>
            <a:r>
              <a:rPr lang="ru-RU" sz="1600" dirty="0" err="1">
                <a:solidFill>
                  <a:schemeClr val="tx1"/>
                </a:solidFill>
                <a:latin typeface="Times New Roman" pitchFamily="18" charset="0"/>
                <a:cs typeface="Times New Roman" pitchFamily="18" charset="0"/>
              </a:rPr>
              <a:t>Вышневолоцкий</a:t>
            </a:r>
            <a:r>
              <a:rPr lang="ru-RU" sz="1600" dirty="0">
                <a:solidFill>
                  <a:schemeClr val="tx1"/>
                </a:solidFill>
                <a:latin typeface="Times New Roman" pitchFamily="18" charset="0"/>
                <a:cs typeface="Times New Roman" pitchFamily="18" charset="0"/>
              </a:rPr>
              <a:t> район</a:t>
            </a:r>
          </a:p>
          <a:p>
            <a:pPr algn="ctr"/>
            <a:r>
              <a:rPr lang="ru-RU" sz="1600" dirty="0">
                <a:solidFill>
                  <a:schemeClr val="tx1"/>
                </a:solidFill>
                <a:latin typeface="Times New Roman" pitchFamily="18" charset="0"/>
                <a:cs typeface="Times New Roman" pitchFamily="18" charset="0"/>
              </a:rPr>
              <a:t>Жарковский район</a:t>
            </a:r>
          </a:p>
          <a:p>
            <a:pPr algn="ctr"/>
            <a:r>
              <a:rPr lang="ru-RU" sz="1600" dirty="0" err="1">
                <a:solidFill>
                  <a:schemeClr val="tx1"/>
                </a:solidFill>
                <a:latin typeface="Times New Roman" pitchFamily="18" charset="0"/>
                <a:cs typeface="Times New Roman" pitchFamily="18" charset="0"/>
              </a:rPr>
              <a:t>Калязинский</a:t>
            </a:r>
            <a:r>
              <a:rPr lang="ru-RU" sz="1600" dirty="0">
                <a:solidFill>
                  <a:schemeClr val="tx1"/>
                </a:solidFill>
                <a:latin typeface="Times New Roman" pitchFamily="18" charset="0"/>
                <a:cs typeface="Times New Roman" pitchFamily="18" charset="0"/>
              </a:rPr>
              <a:t> район</a:t>
            </a:r>
          </a:p>
          <a:p>
            <a:pPr algn="ctr"/>
            <a:r>
              <a:rPr lang="ru-RU" sz="1600" dirty="0" err="1">
                <a:solidFill>
                  <a:schemeClr val="tx1"/>
                </a:solidFill>
                <a:latin typeface="Times New Roman" pitchFamily="18" charset="0"/>
                <a:cs typeface="Times New Roman" pitchFamily="18" charset="0"/>
              </a:rPr>
              <a:t>Кашинский</a:t>
            </a:r>
            <a:r>
              <a:rPr lang="ru-RU" sz="1600" dirty="0">
                <a:solidFill>
                  <a:schemeClr val="tx1"/>
                </a:solidFill>
                <a:latin typeface="Times New Roman" pitchFamily="18" charset="0"/>
                <a:cs typeface="Times New Roman" pitchFamily="18" charset="0"/>
              </a:rPr>
              <a:t> район</a:t>
            </a:r>
          </a:p>
          <a:p>
            <a:pPr algn="ctr"/>
            <a:r>
              <a:rPr lang="ru-RU" sz="1600" dirty="0" err="1">
                <a:solidFill>
                  <a:schemeClr val="tx1"/>
                </a:solidFill>
                <a:latin typeface="Times New Roman" pitchFamily="18" charset="0"/>
                <a:cs typeface="Times New Roman" pitchFamily="18" charset="0"/>
              </a:rPr>
              <a:t>Кувшиновский</a:t>
            </a:r>
            <a:r>
              <a:rPr lang="ru-RU" sz="1600" dirty="0">
                <a:solidFill>
                  <a:schemeClr val="tx1"/>
                </a:solidFill>
                <a:latin typeface="Times New Roman" pitchFamily="18" charset="0"/>
                <a:cs typeface="Times New Roman" pitchFamily="18" charset="0"/>
              </a:rPr>
              <a:t> район</a:t>
            </a:r>
          </a:p>
          <a:p>
            <a:pPr algn="ctr"/>
            <a:r>
              <a:rPr lang="ru-RU" sz="1600" dirty="0">
                <a:solidFill>
                  <a:schemeClr val="tx1"/>
                </a:solidFill>
                <a:latin typeface="Times New Roman" pitchFamily="18" charset="0"/>
                <a:cs typeface="Times New Roman" pitchFamily="18" charset="0"/>
              </a:rPr>
              <a:t>Лесной район</a:t>
            </a:r>
          </a:p>
          <a:p>
            <a:pPr algn="ctr"/>
            <a:r>
              <a:rPr lang="ru-RU" sz="1600" dirty="0" err="1">
                <a:solidFill>
                  <a:schemeClr val="tx1"/>
                </a:solidFill>
                <a:latin typeface="Times New Roman" pitchFamily="18" charset="0"/>
                <a:cs typeface="Times New Roman" pitchFamily="18" charset="0"/>
              </a:rPr>
              <a:t>Максатихинский</a:t>
            </a:r>
            <a:r>
              <a:rPr lang="ru-RU" sz="1600" dirty="0">
                <a:solidFill>
                  <a:schemeClr val="tx1"/>
                </a:solidFill>
                <a:latin typeface="Times New Roman" pitchFamily="18" charset="0"/>
                <a:cs typeface="Times New Roman" pitchFamily="18" charset="0"/>
              </a:rPr>
              <a:t> район</a:t>
            </a:r>
          </a:p>
          <a:p>
            <a:pPr algn="ctr"/>
            <a:r>
              <a:rPr lang="ru-RU" sz="1600" dirty="0" err="1">
                <a:solidFill>
                  <a:schemeClr val="tx1"/>
                </a:solidFill>
                <a:latin typeface="Times New Roman" pitchFamily="18" charset="0"/>
                <a:cs typeface="Times New Roman" pitchFamily="18" charset="0"/>
              </a:rPr>
              <a:t>Молоковский</a:t>
            </a:r>
            <a:r>
              <a:rPr lang="ru-RU" sz="1600" dirty="0">
                <a:solidFill>
                  <a:schemeClr val="tx1"/>
                </a:solidFill>
                <a:latin typeface="Times New Roman" pitchFamily="18" charset="0"/>
                <a:cs typeface="Times New Roman" pitchFamily="18" charset="0"/>
              </a:rPr>
              <a:t> район</a:t>
            </a:r>
          </a:p>
        </p:txBody>
      </p:sp>
      <p:sp>
        <p:nvSpPr>
          <p:cNvPr id="8" name="Прямоугольник 7"/>
          <p:cNvSpPr/>
          <p:nvPr/>
        </p:nvSpPr>
        <p:spPr>
          <a:xfrm>
            <a:off x="6705600" y="2133600"/>
            <a:ext cx="4355761" cy="2427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a:solidFill>
                  <a:schemeClr val="tx1"/>
                </a:solidFill>
                <a:latin typeface="Times New Roman" pitchFamily="18" charset="0"/>
                <a:cs typeface="Times New Roman" pitchFamily="18" charset="0"/>
              </a:rPr>
              <a:t>Оленинский</a:t>
            </a:r>
            <a:r>
              <a:rPr lang="ru-RU" sz="1600" dirty="0">
                <a:solidFill>
                  <a:schemeClr val="tx1"/>
                </a:solidFill>
                <a:latin typeface="Times New Roman" pitchFamily="18" charset="0"/>
                <a:cs typeface="Times New Roman" pitchFamily="18" charset="0"/>
              </a:rPr>
              <a:t> район</a:t>
            </a:r>
          </a:p>
          <a:p>
            <a:pPr algn="ctr"/>
            <a:r>
              <a:rPr lang="ru-RU" sz="1600" dirty="0" err="1">
                <a:solidFill>
                  <a:schemeClr val="tx1"/>
                </a:solidFill>
                <a:latin typeface="Times New Roman" pitchFamily="18" charset="0"/>
                <a:cs typeface="Times New Roman" pitchFamily="18" charset="0"/>
              </a:rPr>
              <a:t>Пеновский</a:t>
            </a:r>
            <a:r>
              <a:rPr lang="ru-RU" sz="1600" dirty="0">
                <a:solidFill>
                  <a:schemeClr val="tx1"/>
                </a:solidFill>
                <a:latin typeface="Times New Roman" pitchFamily="18" charset="0"/>
                <a:cs typeface="Times New Roman" pitchFamily="18" charset="0"/>
              </a:rPr>
              <a:t> район</a:t>
            </a:r>
          </a:p>
          <a:p>
            <a:pPr algn="ctr"/>
            <a:r>
              <a:rPr lang="ru-RU" sz="1600" dirty="0">
                <a:solidFill>
                  <a:schemeClr val="tx1"/>
                </a:solidFill>
                <a:latin typeface="Times New Roman" pitchFamily="18" charset="0"/>
                <a:cs typeface="Times New Roman" pitchFamily="18" charset="0"/>
              </a:rPr>
              <a:t>Ржевский район</a:t>
            </a:r>
          </a:p>
          <a:p>
            <a:pPr algn="ctr"/>
            <a:r>
              <a:rPr lang="ru-RU" sz="1600" dirty="0" err="1">
                <a:solidFill>
                  <a:schemeClr val="tx1"/>
                </a:solidFill>
                <a:latin typeface="Times New Roman" pitchFamily="18" charset="0"/>
                <a:cs typeface="Times New Roman" pitchFamily="18" charset="0"/>
              </a:rPr>
              <a:t>Сандовский</a:t>
            </a:r>
            <a:r>
              <a:rPr lang="ru-RU" sz="1600" dirty="0">
                <a:solidFill>
                  <a:schemeClr val="tx1"/>
                </a:solidFill>
                <a:latin typeface="Times New Roman" pitchFamily="18" charset="0"/>
                <a:cs typeface="Times New Roman" pitchFamily="18" charset="0"/>
              </a:rPr>
              <a:t> район</a:t>
            </a:r>
          </a:p>
          <a:p>
            <a:pPr algn="ctr"/>
            <a:r>
              <a:rPr lang="ru-RU" sz="1600" dirty="0" err="1" smtClean="0">
                <a:solidFill>
                  <a:schemeClr val="tx1"/>
                </a:solidFill>
                <a:latin typeface="Times New Roman" pitchFamily="18" charset="0"/>
                <a:cs typeface="Times New Roman" pitchFamily="18" charset="0"/>
              </a:rPr>
              <a:t>Селижаровский</a:t>
            </a:r>
            <a:r>
              <a:rPr lang="ru-RU" sz="1600" dirty="0" smtClean="0">
                <a:solidFill>
                  <a:schemeClr val="tx1"/>
                </a:solidFill>
                <a:latin typeface="Times New Roman" pitchFamily="18" charset="0"/>
                <a:cs typeface="Times New Roman" pitchFamily="18" charset="0"/>
              </a:rPr>
              <a:t> </a:t>
            </a:r>
            <a:r>
              <a:rPr lang="ru-RU" sz="1600" dirty="0">
                <a:solidFill>
                  <a:schemeClr val="tx1"/>
                </a:solidFill>
                <a:latin typeface="Times New Roman" pitchFamily="18" charset="0"/>
                <a:cs typeface="Times New Roman" pitchFamily="18" charset="0"/>
              </a:rPr>
              <a:t>район</a:t>
            </a:r>
          </a:p>
          <a:p>
            <a:pPr algn="ctr"/>
            <a:r>
              <a:rPr lang="ru-RU" sz="1600" dirty="0" err="1">
                <a:solidFill>
                  <a:schemeClr val="tx1"/>
                </a:solidFill>
                <a:latin typeface="Times New Roman" pitchFamily="18" charset="0"/>
                <a:cs typeface="Times New Roman" pitchFamily="18" charset="0"/>
              </a:rPr>
              <a:t>Спировский</a:t>
            </a:r>
            <a:r>
              <a:rPr lang="ru-RU" sz="1600" dirty="0">
                <a:solidFill>
                  <a:schemeClr val="tx1"/>
                </a:solidFill>
                <a:latin typeface="Times New Roman" pitchFamily="18" charset="0"/>
                <a:cs typeface="Times New Roman" pitchFamily="18" charset="0"/>
              </a:rPr>
              <a:t> район</a:t>
            </a:r>
          </a:p>
          <a:p>
            <a:pPr algn="ctr"/>
            <a:r>
              <a:rPr lang="ru-RU" sz="1600" dirty="0" err="1">
                <a:solidFill>
                  <a:schemeClr val="tx1"/>
                </a:solidFill>
                <a:latin typeface="Times New Roman" pitchFamily="18" charset="0"/>
                <a:cs typeface="Times New Roman" pitchFamily="18" charset="0"/>
              </a:rPr>
              <a:t>Удомельский</a:t>
            </a:r>
            <a:r>
              <a:rPr lang="ru-RU" sz="1600" dirty="0">
                <a:solidFill>
                  <a:schemeClr val="tx1"/>
                </a:solidFill>
                <a:latin typeface="Times New Roman" pitchFamily="18" charset="0"/>
                <a:cs typeface="Times New Roman" pitchFamily="18" charset="0"/>
              </a:rPr>
              <a:t> городской округ</a:t>
            </a:r>
          </a:p>
          <a:p>
            <a:pPr algn="ctr"/>
            <a:r>
              <a:rPr lang="ru-RU" sz="1600" dirty="0" err="1">
                <a:solidFill>
                  <a:schemeClr val="tx1"/>
                </a:solidFill>
                <a:latin typeface="Times New Roman" pitchFamily="18" charset="0"/>
                <a:cs typeface="Times New Roman" pitchFamily="18" charset="0"/>
              </a:rPr>
              <a:t>Фировский</a:t>
            </a:r>
            <a:r>
              <a:rPr lang="ru-RU" sz="1600" dirty="0">
                <a:solidFill>
                  <a:schemeClr val="tx1"/>
                </a:solidFill>
                <a:latin typeface="Times New Roman" pitchFamily="18" charset="0"/>
                <a:cs typeface="Times New Roman" pitchFamily="18" charset="0"/>
              </a:rPr>
              <a:t> район</a:t>
            </a:r>
          </a:p>
          <a:p>
            <a:pPr algn="ctr"/>
            <a:r>
              <a:rPr lang="ru-RU" sz="1600" dirty="0">
                <a:solidFill>
                  <a:schemeClr val="tx1"/>
                </a:solidFill>
                <a:latin typeface="Times New Roman" pitchFamily="18" charset="0"/>
                <a:cs typeface="Times New Roman" pitchFamily="18" charset="0"/>
              </a:rPr>
              <a:t>ЗАТО Солнечный</a:t>
            </a:r>
          </a:p>
        </p:txBody>
      </p:sp>
      <p:sp>
        <p:nvSpPr>
          <p:cNvPr id="9" name="Прямоугольник 8"/>
          <p:cNvSpPr/>
          <p:nvPr/>
        </p:nvSpPr>
        <p:spPr>
          <a:xfrm>
            <a:off x="1828800" y="4842933"/>
            <a:ext cx="8715022" cy="172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latin typeface="Times New Roman" pitchFamily="18" charset="0"/>
                <a:cs typeface="Times New Roman" pitchFamily="18" charset="0"/>
              </a:rPr>
              <a:t>3 года без неудовлетворительных результатов:</a:t>
            </a:r>
          </a:p>
          <a:p>
            <a:r>
              <a:rPr lang="ru-RU" sz="1600" b="1" dirty="0" smtClean="0">
                <a:solidFill>
                  <a:schemeClr val="tx1"/>
                </a:solidFill>
                <a:latin typeface="Times New Roman" pitchFamily="18" charset="0"/>
                <a:cs typeface="Times New Roman" pitchFamily="18" charset="0"/>
              </a:rPr>
              <a:t>1. </a:t>
            </a:r>
            <a:r>
              <a:rPr lang="ru-RU" sz="1600" b="1" dirty="0" err="1" smtClean="0">
                <a:solidFill>
                  <a:schemeClr val="tx1"/>
                </a:solidFill>
                <a:latin typeface="Times New Roman" pitchFamily="18" charset="0"/>
                <a:cs typeface="Times New Roman" pitchFamily="18" charset="0"/>
              </a:rPr>
              <a:t>Калязинский</a:t>
            </a:r>
            <a:r>
              <a:rPr lang="ru-RU" sz="1600" b="1" dirty="0" smtClean="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район</a:t>
            </a:r>
          </a:p>
          <a:p>
            <a:r>
              <a:rPr lang="ru-RU" sz="1600" b="1" dirty="0" smtClean="0">
                <a:solidFill>
                  <a:schemeClr val="tx1"/>
                </a:solidFill>
                <a:latin typeface="Times New Roman" pitchFamily="18" charset="0"/>
                <a:cs typeface="Times New Roman" pitchFamily="18" charset="0"/>
              </a:rPr>
              <a:t>2. </a:t>
            </a:r>
            <a:r>
              <a:rPr lang="ru-RU" sz="1600" b="1" dirty="0" err="1" smtClean="0">
                <a:solidFill>
                  <a:schemeClr val="tx1"/>
                </a:solidFill>
                <a:latin typeface="Times New Roman" pitchFamily="18" charset="0"/>
                <a:cs typeface="Times New Roman" pitchFamily="18" charset="0"/>
              </a:rPr>
              <a:t>Кувшиновский</a:t>
            </a:r>
            <a:r>
              <a:rPr lang="ru-RU" sz="1600" b="1" dirty="0" smtClean="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район</a:t>
            </a:r>
          </a:p>
          <a:p>
            <a:r>
              <a:rPr lang="ru-RU" sz="1600" b="1" dirty="0" smtClean="0">
                <a:solidFill>
                  <a:schemeClr val="tx1"/>
                </a:solidFill>
                <a:latin typeface="Times New Roman" pitchFamily="18" charset="0"/>
                <a:cs typeface="Times New Roman" pitchFamily="18" charset="0"/>
              </a:rPr>
              <a:t>3. Лесной </a:t>
            </a:r>
            <a:r>
              <a:rPr lang="ru-RU" sz="1600" b="1" dirty="0">
                <a:solidFill>
                  <a:schemeClr val="tx1"/>
                </a:solidFill>
                <a:latin typeface="Times New Roman" pitchFamily="18" charset="0"/>
                <a:cs typeface="Times New Roman" pitchFamily="18" charset="0"/>
              </a:rPr>
              <a:t>район</a:t>
            </a:r>
          </a:p>
          <a:p>
            <a:r>
              <a:rPr lang="ru-RU" sz="1600" b="1" dirty="0" smtClean="0">
                <a:solidFill>
                  <a:schemeClr val="tx1"/>
                </a:solidFill>
                <a:latin typeface="Times New Roman" pitchFamily="18" charset="0"/>
                <a:cs typeface="Times New Roman" pitchFamily="18" charset="0"/>
              </a:rPr>
              <a:t>4. </a:t>
            </a:r>
            <a:r>
              <a:rPr lang="ru-RU" sz="1600" b="1" dirty="0" err="1" smtClean="0">
                <a:solidFill>
                  <a:schemeClr val="tx1"/>
                </a:solidFill>
                <a:latin typeface="Times New Roman" pitchFamily="18" charset="0"/>
                <a:cs typeface="Times New Roman" pitchFamily="18" charset="0"/>
              </a:rPr>
              <a:t>Оленинский</a:t>
            </a:r>
            <a:r>
              <a:rPr lang="ru-RU" sz="1600" b="1" dirty="0" smtClean="0">
                <a:solidFill>
                  <a:schemeClr val="tx1"/>
                </a:solidFill>
                <a:latin typeface="Times New Roman" pitchFamily="18" charset="0"/>
                <a:cs typeface="Times New Roman" pitchFamily="18" charset="0"/>
              </a:rPr>
              <a:t> </a:t>
            </a:r>
            <a:r>
              <a:rPr lang="ru-RU" sz="1600" b="1" dirty="0">
                <a:solidFill>
                  <a:schemeClr val="tx1"/>
                </a:solidFill>
                <a:latin typeface="Times New Roman" pitchFamily="18" charset="0"/>
                <a:cs typeface="Times New Roman" pitchFamily="18" charset="0"/>
              </a:rPr>
              <a:t>район</a:t>
            </a:r>
          </a:p>
          <a:p>
            <a:r>
              <a:rPr lang="ru-RU" sz="1600" b="1" dirty="0" smtClean="0">
                <a:solidFill>
                  <a:schemeClr val="tx1"/>
                </a:solidFill>
                <a:latin typeface="Times New Roman" pitchFamily="18" charset="0"/>
                <a:cs typeface="Times New Roman" pitchFamily="18" charset="0"/>
              </a:rPr>
              <a:t>5. </a:t>
            </a:r>
            <a:r>
              <a:rPr lang="ru-RU" sz="1600" b="1" dirty="0" err="1" smtClean="0">
                <a:solidFill>
                  <a:schemeClr val="tx1"/>
                </a:solidFill>
                <a:latin typeface="Times New Roman" pitchFamily="18" charset="0"/>
                <a:cs typeface="Times New Roman" pitchFamily="18" charset="0"/>
              </a:rPr>
              <a:t>Удомельский</a:t>
            </a:r>
            <a:r>
              <a:rPr lang="ru-RU" sz="1600" b="1" dirty="0" smtClean="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городский</a:t>
            </a:r>
            <a:r>
              <a:rPr lang="ru-RU" sz="1600" b="1" dirty="0">
                <a:solidFill>
                  <a:schemeClr val="tx1"/>
                </a:solidFill>
                <a:latin typeface="Times New Roman" pitchFamily="18" charset="0"/>
                <a:cs typeface="Times New Roman" pitchFamily="18" charset="0"/>
              </a:rPr>
              <a:t> округ</a:t>
            </a:r>
          </a:p>
        </p:txBody>
      </p:sp>
    </p:spTree>
    <p:extLst>
      <p:ext uri="{BB962C8B-B14F-4D97-AF65-F5344CB8AC3E}">
        <p14:creationId xmlns:p14="http://schemas.microsoft.com/office/powerpoint/2010/main" xmlns="" val="3049165350"/>
      </p:ext>
    </p:extLst>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1_Оформление по умолчанию">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7241</TotalTime>
  <Words>1962</Words>
  <Application>Microsoft Office PowerPoint</Application>
  <PresentationFormat>Произвольный</PresentationFormat>
  <Paragraphs>719</Paragraphs>
  <Slides>27</Slides>
  <Notes>18</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1_Оформление по умолчанию</vt:lpstr>
      <vt:lpstr>Слайд 1</vt:lpstr>
      <vt:lpstr>Слайд 2</vt:lpstr>
      <vt:lpstr>ИТОГОВОЕ СОБЕСЕДОВАНИЕ ПО РУССКОМУ ЯЗЫКУ </vt:lpstr>
      <vt:lpstr>КОЛИЧЕСТВЕННЫЕ ХАРАКТЕРИСТИКИ ПРОВЕДЕНИЯ ГИА-9</vt:lpstr>
      <vt:lpstr>Слайд 5</vt:lpstr>
      <vt:lpstr>ДОЛЯ ВЫПУСКНИКОВ,  НЕ ПРЕОДОЛЕВШИХ МИНИМАЛЬНЫЙ ПОРОГ</vt:lpstr>
      <vt:lpstr>НЕУДОВЛЕТВОРИТЕЛЬНЫЕ РЕЗУЛЬТАТЫ </vt:lpstr>
      <vt:lpstr>НЕУДОВЛЕТВОРИТЕЛЬНЫЕ РЕЗУЛЬТАТЫ</vt:lpstr>
      <vt:lpstr>ПОЛОЖИТЕЛЬНЫЙ ОПЫТ</vt:lpstr>
      <vt:lpstr>Слайд 10</vt:lpstr>
      <vt:lpstr>Слайд 11</vt:lpstr>
      <vt:lpstr>КОЛИЧЕСТВЕННЫЕ ХАРАКТЕРИСТИКИ ПРОВЕДЕНИЯ ГИА-11</vt:lpstr>
      <vt:lpstr>СЛАЙД ПРО УЧАСТИЕ В ПРОЕКТЕ</vt:lpstr>
      <vt:lpstr>Слайд 14</vt:lpstr>
      <vt:lpstr>Слайд 15</vt:lpstr>
      <vt:lpstr>Слайд 16</vt:lpstr>
      <vt:lpstr>РЕЗУЛЬТАТЫ ПРОВЕДЕНИЯ  ЕГЭ  </vt:lpstr>
      <vt:lpstr>Слайд 18</vt:lpstr>
      <vt:lpstr>Слайд 19</vt:lpstr>
      <vt:lpstr>Слайд 20</vt:lpstr>
      <vt:lpstr>Слайд 21</vt:lpstr>
      <vt:lpstr>Слайд 22</vt:lpstr>
      <vt:lpstr>РЕЗУЛЬТАТЫ РАБОТЫ КОНФЛИКТНОЙ КОМИССИИ ПРИ ПРОВЕДЕНИИ  ГИА-11 НА ТЕРРИТОРИИ ТВЕРСКОЙ ОБЛАСТИ В 2019 ГОДУ </vt:lpstr>
      <vt:lpstr>ИНДЕКС ПОДГОТОВКИ К ЕГЭ В СУБЪЕКТАХ ЦФО</vt:lpstr>
      <vt:lpstr>ИНДЕКС ПОДТВЕРЖДЕНИЯ МЕДАЛИСТОВ В СУБЪЕКТАХ ЦФО</vt:lpstr>
      <vt:lpstr>ИНДЕКС ПОСТУПЛЕНИЯ В СУБЪЕКТАХ ЦФО</vt:lpstr>
      <vt:lpstr>Слайд 27</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ТЕХНИЧЕСКОЕ ЗАДАНИЕ  НА РЕКОНСТРУКЦИЮ МОУ «СРЕДНЯЯ ШКОЛА №13»  (с устройством пристройки столовой)   в г. КИМРЫ   ТВЕРСКОЙ ОБЛАСТИ  А.А.Каспржак начальник департамента образования Тверской области</dc:title>
  <dc:creator>peres</dc:creator>
  <cp:lastModifiedBy>User</cp:lastModifiedBy>
  <cp:revision>767</cp:revision>
  <cp:lastPrinted>2019-07-22T16:51:09Z</cp:lastPrinted>
  <dcterms:created xsi:type="dcterms:W3CDTF">2008-10-17T07:39:58Z</dcterms:created>
  <dcterms:modified xsi:type="dcterms:W3CDTF">2019-08-21T06:57:12Z</dcterms:modified>
</cp:coreProperties>
</file>