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КОНКУРС ЗНАТОКОВ ИНОСТРАННОГО ЯЗЫКА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4807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Who was the first president of the USA?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</a:t>
            </a:r>
            <a:r>
              <a:rPr lang="en-US" sz="2800" dirty="0" err="1"/>
              <a:t>A.Lincoln</a:t>
            </a:r>
            <a:r>
              <a:rPr lang="en-US" sz="2800" dirty="0"/>
              <a:t>                                      b) </a:t>
            </a:r>
            <a:r>
              <a:rPr lang="en-US" sz="2800" dirty="0" err="1"/>
              <a:t>F.D.Roosevelt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c) George Washington                       d) Bill Clinton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en-US" sz="2800" dirty="0"/>
              <a:t>The first university in America was…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Boston                                       b) MIT Cambridge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c) Harvard                                     d) Oxford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 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The American flag has…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13 stripes                                      b) 50 stripes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c) 30 stripes                                       d) 51 stripes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9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68863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is the national sport in America?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baseball                                            b) soccer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c) football                                             d) basketball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en-US" sz="2800" dirty="0"/>
              <a:t>Where are the British kings crowned?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in Parliament Square </a:t>
            </a:r>
            <a:r>
              <a:rPr lang="ru-RU" sz="2800" dirty="0"/>
              <a:t>           </a:t>
            </a:r>
            <a:r>
              <a:rPr lang="en-US" sz="2800" dirty="0"/>
              <a:t> b) in St. Paul’s Cathedral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  c) in Westminster Abbey </a:t>
            </a:r>
            <a:r>
              <a:rPr lang="ru-RU" sz="2800" dirty="0"/>
              <a:t>      </a:t>
            </a:r>
            <a:r>
              <a:rPr lang="en-US" sz="2800" dirty="0"/>
              <a:t> d) in Canterbury Cathedral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en-US" sz="2800" dirty="0"/>
              <a:t>What city in Britain has nickname “The Smoke”?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Edinburgh b) Cardiff c) London d) Aberdeen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1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5800"/>
            <a:ext cx="8712968" cy="5263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Washington D.C. is…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a) a state                                                b) a district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c) a county                                            d) an island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en-US" sz="3200" dirty="0"/>
              <a:t>Elvis Presley was known as the  «King  of…”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a) Jazz                                                b) Heavy metal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c) Rock-n-roll                                    d) Pop music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96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496944" cy="5479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1. Score twice before you cut once.          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1. Семь раз отмерь — один раз отрежь.</a:t>
            </a:r>
          </a:p>
          <a:p>
            <a:pPr marL="0" indent="0">
              <a:buNone/>
            </a:pPr>
            <a:r>
              <a:rPr lang="en-US" sz="2800" dirty="0"/>
              <a:t>2. Fortune favors the brave.         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 2. </a:t>
            </a:r>
            <a:r>
              <a:rPr lang="ru-RU" sz="2800" dirty="0"/>
              <a:t>Надеяться на удачу</a:t>
            </a:r>
            <a:r>
              <a:rPr lang="en-US" sz="2800" dirty="0"/>
              <a:t>.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3. East or West — home is best.     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3. В гостях хорошо, а дома лучше.</a:t>
            </a:r>
          </a:p>
          <a:p>
            <a:pPr marL="0" indent="0">
              <a:buNone/>
            </a:pPr>
            <a:r>
              <a:rPr lang="en-US" sz="2800" dirty="0"/>
              <a:t>4. To beat the air.                          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 4. </a:t>
            </a:r>
            <a:r>
              <a:rPr lang="ru-RU" sz="2800" dirty="0"/>
              <a:t>Вертеться на языке</a:t>
            </a:r>
            <a:r>
              <a:rPr lang="en-US" sz="2800" dirty="0"/>
              <a:t>.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5. Live and learn.                          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 5. </a:t>
            </a:r>
            <a:r>
              <a:rPr lang="ru-RU" sz="2800" dirty="0"/>
              <a:t>Век живи</a:t>
            </a:r>
            <a:r>
              <a:rPr lang="en-US" sz="2800" dirty="0"/>
              <a:t> — </a:t>
            </a:r>
            <a:r>
              <a:rPr lang="ru-RU" sz="2800" dirty="0"/>
              <a:t>век учись</a:t>
            </a:r>
            <a:r>
              <a:rPr lang="en-US" sz="2800" dirty="0"/>
              <a:t>.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6. As red as a cherry.               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 6. </a:t>
            </a:r>
            <a:r>
              <a:rPr lang="ru-RU" sz="2800" dirty="0"/>
              <a:t>Кровь с молоком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63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7. Every cook praises his own broth.       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ru-RU" sz="2800" dirty="0"/>
              <a:t>7. Каждый кулик свое болото хвалит.</a:t>
            </a:r>
          </a:p>
          <a:p>
            <a:pPr marL="0" indent="0">
              <a:buNone/>
            </a:pPr>
            <a:r>
              <a:rPr lang="en-US" sz="2800" dirty="0"/>
              <a:t>8. Keep your chin up.                               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8. </a:t>
            </a:r>
            <a:r>
              <a:rPr lang="ru-RU" sz="2800" dirty="0"/>
              <a:t>Не вешай носа</a:t>
            </a:r>
            <a:r>
              <a:rPr lang="en-US" sz="2800" dirty="0"/>
              <a:t>.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9. All's well that ends well.                 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9. Все хорошо, что хорошо кончается.</a:t>
            </a:r>
          </a:p>
          <a:p>
            <a:pPr marL="0" indent="0">
              <a:buNone/>
            </a:pPr>
            <a:r>
              <a:rPr lang="ru-RU" sz="2800" dirty="0"/>
              <a:t>10. </a:t>
            </a:r>
            <a:r>
              <a:rPr lang="en-US" sz="2800" dirty="0"/>
              <a:t>Tastes differ</a:t>
            </a:r>
            <a:r>
              <a:rPr lang="ru-RU" sz="2800" dirty="0"/>
              <a:t>.                                     </a:t>
            </a:r>
          </a:p>
          <a:p>
            <a:pPr marL="0" indent="0">
              <a:buNone/>
            </a:pPr>
            <a:r>
              <a:rPr lang="ru-RU" sz="2800" dirty="0"/>
              <a:t>10. О вкусах не спорят.</a:t>
            </a:r>
          </a:p>
          <a:p>
            <a:pPr marL="0" indent="0">
              <a:buNone/>
            </a:pPr>
            <a:r>
              <a:rPr lang="en-US" sz="2800" dirty="0"/>
              <a:t>11. Rome was not built in a day.        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11. </a:t>
            </a:r>
            <a:r>
              <a:rPr lang="ru-RU" sz="2800" dirty="0"/>
              <a:t>Москва не сразу строилась</a:t>
            </a:r>
            <a:r>
              <a:rPr lang="en-US" sz="2800" dirty="0"/>
              <a:t>.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12. </a:t>
            </a:r>
            <a:r>
              <a:rPr lang="en-US" sz="2800" dirty="0"/>
              <a:t>Curiosity killed the cat</a:t>
            </a:r>
            <a:r>
              <a:rPr lang="ru-RU" sz="2800" dirty="0"/>
              <a:t>.                     </a:t>
            </a:r>
          </a:p>
          <a:p>
            <a:pPr marL="0" indent="0">
              <a:buNone/>
            </a:pPr>
            <a:r>
              <a:rPr lang="ru-RU" sz="2800" dirty="0"/>
              <a:t>12. Без труда не вынешь рыбку из пруда.</a:t>
            </a:r>
          </a:p>
        </p:txBody>
      </p:sp>
    </p:spTree>
    <p:extLst>
      <p:ext uri="{BB962C8B-B14F-4D97-AF65-F5344CB8AC3E}">
        <p14:creationId xmlns:p14="http://schemas.microsoft.com/office/powerpoint/2010/main" val="36916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13. </a:t>
            </a:r>
            <a:r>
              <a:rPr lang="en-US" sz="2800" dirty="0"/>
              <a:t>Keep one</a:t>
            </a:r>
            <a:r>
              <a:rPr lang="ru-RU" sz="2800" dirty="0"/>
              <a:t>'</a:t>
            </a:r>
            <a:r>
              <a:rPr lang="en-US" sz="2800" dirty="0"/>
              <a:t>s fingers crossed</a:t>
            </a:r>
            <a:r>
              <a:rPr lang="ru-RU" sz="2800" dirty="0"/>
              <a:t>.                 </a:t>
            </a:r>
          </a:p>
          <a:p>
            <a:pPr marL="0" indent="0">
              <a:buNone/>
            </a:pPr>
            <a:r>
              <a:rPr lang="ru-RU" sz="2800" dirty="0"/>
              <a:t>13. Любопытной Варваре на базаре нос оторвали.</a:t>
            </a:r>
          </a:p>
          <a:p>
            <a:pPr marL="0" indent="0">
              <a:buNone/>
            </a:pPr>
            <a:r>
              <a:rPr lang="ru-RU" sz="2800" dirty="0"/>
              <a:t>14. </a:t>
            </a:r>
            <a:r>
              <a:rPr lang="en-US" sz="2800" dirty="0"/>
              <a:t>Better late than never</a:t>
            </a:r>
            <a:r>
              <a:rPr lang="ru-RU" sz="2800" dirty="0"/>
              <a:t>.                     </a:t>
            </a:r>
          </a:p>
          <a:p>
            <a:pPr marL="0" indent="0">
              <a:buNone/>
            </a:pPr>
            <a:r>
              <a:rPr lang="ru-RU" sz="2800" dirty="0"/>
              <a:t>14. Лучше поздно, чем никогда.</a:t>
            </a:r>
          </a:p>
          <a:p>
            <a:pPr marL="0" indent="0">
              <a:buNone/>
            </a:pPr>
            <a:r>
              <a:rPr lang="en-US" sz="2800" dirty="0"/>
              <a:t>15. A friend in need is a friend indeed.  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15. Друг познается в беде.</a:t>
            </a:r>
          </a:p>
          <a:p>
            <a:pPr marL="0" indent="0">
              <a:buNone/>
            </a:pPr>
            <a:r>
              <a:rPr lang="en-US" sz="2800" dirty="0"/>
              <a:t>16. Wishes don't wash dishes.                 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 16. </a:t>
            </a:r>
            <a:r>
              <a:rPr lang="ru-RU" sz="2800" dirty="0"/>
              <a:t>Толочь воду в ступе</a:t>
            </a:r>
            <a:r>
              <a:rPr lang="en-US" sz="2800" dirty="0"/>
              <a:t>.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 17. As hungry as a hunter.                       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17. </a:t>
            </a:r>
            <a:r>
              <a:rPr lang="ru-RU" sz="2800" dirty="0"/>
              <a:t>Голоден</a:t>
            </a:r>
            <a:r>
              <a:rPr lang="en-US" sz="2800" dirty="0"/>
              <a:t>, </a:t>
            </a:r>
            <a:r>
              <a:rPr lang="ru-RU" sz="2800" dirty="0"/>
              <a:t>как волк</a:t>
            </a:r>
            <a:r>
              <a:rPr lang="en-US" sz="2800" dirty="0"/>
              <a:t>.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18. My home is my castle.                        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18. </a:t>
            </a:r>
            <a:r>
              <a:rPr lang="ru-RU" sz="2800" dirty="0"/>
              <a:t>Мой дом</a:t>
            </a:r>
            <a:r>
              <a:rPr lang="en-US" sz="2800" dirty="0"/>
              <a:t> — </a:t>
            </a:r>
            <a:r>
              <a:rPr lang="ru-RU" sz="2800" dirty="0"/>
              <a:t>моя крепость</a:t>
            </a:r>
            <a:r>
              <a:rPr lang="en-US" sz="2800" dirty="0"/>
              <a:t>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24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николай\Desktop\bashnja-elizavet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01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николай\Desktop\bukingemskij-dvore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19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николай\Desktop\tauerskij-mos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7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3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николай\Desktop\stoneheng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1296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8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4624"/>
            <a:ext cx="8496944" cy="6192688"/>
          </a:xfrm>
        </p:spPr>
        <p:txBody>
          <a:bodyPr>
            <a:normAutofit/>
          </a:bodyPr>
          <a:lstStyle/>
          <a:p>
            <a:r>
              <a:rPr lang="en-US" sz="3200" dirty="0"/>
              <a:t>When is Halloween celebrated in the UK?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a) on 31</a:t>
            </a:r>
            <a:r>
              <a:rPr lang="en-US" sz="3200" baseline="30000" dirty="0"/>
              <a:t>st</a:t>
            </a:r>
            <a:r>
              <a:rPr lang="en-US" sz="3200" dirty="0"/>
              <a:t> October  </a:t>
            </a:r>
            <a:r>
              <a:rPr lang="ru-RU" sz="3200" dirty="0"/>
              <a:t>        </a:t>
            </a:r>
            <a:r>
              <a:rPr lang="en-US" sz="3200" dirty="0"/>
              <a:t>b) on 31</a:t>
            </a:r>
            <a:r>
              <a:rPr lang="en-US" sz="3200" baseline="30000" dirty="0"/>
              <a:t>st</a:t>
            </a:r>
            <a:r>
              <a:rPr lang="en-US" sz="3200" dirty="0"/>
              <a:t> November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c) on 31</a:t>
            </a:r>
            <a:r>
              <a:rPr lang="en-US" sz="3200" baseline="30000" dirty="0"/>
              <a:t>st</a:t>
            </a:r>
            <a:r>
              <a:rPr lang="en-US" sz="3200" dirty="0"/>
              <a:t> September</a:t>
            </a:r>
            <a:r>
              <a:rPr lang="ru-RU" sz="3200" dirty="0"/>
              <a:t>     </a:t>
            </a:r>
            <a:r>
              <a:rPr lang="en-US" sz="3200" dirty="0"/>
              <a:t> d) on 31</a:t>
            </a:r>
            <a:r>
              <a:rPr lang="en-US" sz="3200" baseline="30000" dirty="0"/>
              <a:t>st</a:t>
            </a:r>
            <a:r>
              <a:rPr lang="en-US" sz="3200" dirty="0"/>
              <a:t> January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en-US" sz="3200" dirty="0"/>
              <a:t>When is Queen`s birthday celebrated?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a) on 20 </a:t>
            </a:r>
            <a:r>
              <a:rPr lang="en-US" sz="3200" dirty="0" err="1"/>
              <a:t>th</a:t>
            </a:r>
            <a:r>
              <a:rPr lang="en-US" sz="3200" dirty="0"/>
              <a:t>  June             </a:t>
            </a:r>
            <a:r>
              <a:rPr lang="ru-RU" sz="3200" dirty="0"/>
              <a:t>    </a:t>
            </a:r>
            <a:r>
              <a:rPr lang="en-US" sz="3200" dirty="0"/>
              <a:t>b) on the 21</a:t>
            </a:r>
            <a:r>
              <a:rPr lang="en-US" sz="3200" baseline="30000" dirty="0"/>
              <a:t>st</a:t>
            </a:r>
            <a:r>
              <a:rPr lang="en-US" sz="3200" dirty="0"/>
              <a:t> April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c) on the 25</a:t>
            </a:r>
            <a:r>
              <a:rPr lang="en-US" sz="3200" baseline="30000" dirty="0"/>
              <a:t>th</a:t>
            </a:r>
            <a:r>
              <a:rPr lang="en-US" sz="3200" dirty="0"/>
              <a:t> December   </a:t>
            </a:r>
            <a:r>
              <a:rPr lang="ru-RU" sz="3200" dirty="0"/>
              <a:t>  </a:t>
            </a:r>
            <a:r>
              <a:rPr lang="en-US" sz="3200" dirty="0"/>
              <a:t>d) on the 20</a:t>
            </a:r>
            <a:r>
              <a:rPr lang="en-US" sz="3200" baseline="30000" dirty="0"/>
              <a:t>th</a:t>
            </a:r>
            <a:r>
              <a:rPr lang="en-US" sz="3200" dirty="0"/>
              <a:t> April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5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николай\Desktop\londonskii-tau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8497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5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николай\Desktop\londonskii-glaz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6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николай\Desktop\stratford-upon-avo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9108504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8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821182"/>
              </p:ext>
            </p:extLst>
          </p:nvPr>
        </p:nvGraphicFramePr>
        <p:xfrm>
          <a:off x="179513" y="404664"/>
          <a:ext cx="8712963" cy="6048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5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7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7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57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57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57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57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57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713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713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2713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607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7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73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7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7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7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7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73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1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551512"/>
          </a:xfrm>
        </p:spPr>
        <p:txBody>
          <a:bodyPr/>
          <a:lstStyle/>
          <a:p>
            <a:pPr lvl="0"/>
            <a:r>
              <a:rPr lang="en-US" sz="2800" dirty="0"/>
              <a:t>Most people in Britain and the USA celebrate _______on 25</a:t>
            </a:r>
            <a:r>
              <a:rPr lang="en-US" sz="2800" baseline="30000" dirty="0"/>
              <a:t>th</a:t>
            </a:r>
            <a:r>
              <a:rPr lang="en-US" sz="2800" dirty="0"/>
              <a:t> December.</a:t>
            </a:r>
            <a:endParaRPr lang="ru-RU" sz="2800" dirty="0"/>
          </a:p>
          <a:p>
            <a:pPr lvl="0"/>
            <a:r>
              <a:rPr lang="en-US" sz="2800" dirty="0"/>
              <a:t>People believe that Santa gives presents to good children but naughty children usually receive only a piece of _____.</a:t>
            </a:r>
            <a:endParaRPr lang="ru-RU" sz="2800" dirty="0"/>
          </a:p>
          <a:p>
            <a:pPr lvl="0"/>
            <a:r>
              <a:rPr lang="en-US" sz="2800" dirty="0"/>
              <a:t>The traditional Thanksgiving dish in the USA is _____.</a:t>
            </a:r>
            <a:endParaRPr lang="ru-RU" sz="2800" dirty="0"/>
          </a:p>
          <a:p>
            <a:pPr lvl="0"/>
            <a:r>
              <a:rPr lang="en-US" sz="2800" dirty="0"/>
              <a:t>The most popular vegetable on Halloween is carved ______.</a:t>
            </a:r>
            <a:endParaRPr lang="ru-RU" sz="2800" dirty="0"/>
          </a:p>
          <a:p>
            <a:pPr lvl="0"/>
            <a:r>
              <a:rPr lang="en-US" sz="2800" dirty="0"/>
              <a:t>______ is one of the most favorite holidays in the USA except Christmas.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6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126480"/>
            <a:ext cx="6781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/>
          <a:lstStyle/>
          <a:p>
            <a:pPr lvl="0"/>
            <a:r>
              <a:rPr lang="en-US" dirty="0"/>
              <a:t>“</a:t>
            </a:r>
            <a:r>
              <a:rPr lang="en-US" sz="2800" dirty="0"/>
              <a:t>Trick or treat?” is the most popular phrase on _______.</a:t>
            </a:r>
            <a:endParaRPr lang="ru-RU" sz="2800" dirty="0"/>
          </a:p>
          <a:p>
            <a:pPr lvl="0"/>
            <a:r>
              <a:rPr lang="en-US" sz="2800" dirty="0"/>
              <a:t>The guest who comes to somebody’s home after the midnight on the New Year is called as ___.</a:t>
            </a:r>
            <a:endParaRPr lang="ru-RU" sz="2800" dirty="0"/>
          </a:p>
          <a:p>
            <a:pPr lvl="0"/>
            <a:r>
              <a:rPr lang="en-US" sz="2800" dirty="0"/>
              <a:t>On 4</a:t>
            </a:r>
            <a:r>
              <a:rPr lang="en-US" sz="2800" baseline="30000" dirty="0"/>
              <a:t>th</a:t>
            </a:r>
            <a:r>
              <a:rPr lang="en-US" sz="2800" dirty="0"/>
              <a:t> July we can see lot of _____ in American cities and towns.</a:t>
            </a:r>
            <a:endParaRPr lang="ru-RU" sz="2800" dirty="0"/>
          </a:p>
          <a:p>
            <a:pPr lvl="0"/>
            <a:r>
              <a:rPr lang="en-US" sz="2800" dirty="0"/>
              <a:t>On 17</a:t>
            </a:r>
            <a:r>
              <a:rPr lang="en-US" sz="2800" baseline="30000" dirty="0"/>
              <a:t>th</a:t>
            </a:r>
            <a:r>
              <a:rPr lang="en-US" sz="2800" dirty="0"/>
              <a:t> March (St. Patrick’s Day) the Potomac River is painted in ______.</a:t>
            </a:r>
            <a:endParaRPr lang="ru-RU" sz="2800" dirty="0"/>
          </a:p>
          <a:p>
            <a:pPr lvl="0"/>
            <a:r>
              <a:rPr lang="en-US" sz="2800" dirty="0"/>
              <a:t>Every third Monday of February Americans celebrate </a:t>
            </a:r>
            <a:r>
              <a:rPr lang="en-US" sz="2800" dirty="0" smtClean="0"/>
              <a:t>______.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71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47950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is London residence of Queen Elizabeth II?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a) the Tower of London  b) </a:t>
            </a:r>
            <a:r>
              <a:rPr lang="en-US" sz="3200" dirty="0" err="1"/>
              <a:t>Winsdor</a:t>
            </a:r>
            <a:r>
              <a:rPr lang="en-US" sz="3200" dirty="0"/>
              <a:t> Castle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c) Buckingham Palace  d) Westminster Abbey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en-US" sz="3200" dirty="0"/>
              <a:t>The Princess Diana was the wife of …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a)Prince John  </a:t>
            </a:r>
            <a:r>
              <a:rPr lang="ru-RU" sz="3200" dirty="0"/>
              <a:t>                             </a:t>
            </a:r>
            <a:r>
              <a:rPr lang="en-US" sz="3200" dirty="0"/>
              <a:t>b) Prince Robert  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c) Prince Wilhelm </a:t>
            </a:r>
            <a:r>
              <a:rPr lang="ru-RU" sz="3200" dirty="0"/>
              <a:t>                     </a:t>
            </a:r>
            <a:r>
              <a:rPr lang="en-US" sz="3200" dirty="0"/>
              <a:t>d) Prince Charles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8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856984" cy="5760640"/>
          </a:xfrm>
        </p:spPr>
        <p:txBody>
          <a:bodyPr>
            <a:noAutofit/>
          </a:bodyPr>
          <a:lstStyle/>
          <a:p>
            <a:r>
              <a:rPr lang="en-US" sz="3200" dirty="0"/>
              <a:t>What is the symbol of the United Kingdom?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a) a bald eagle </a:t>
            </a:r>
            <a:r>
              <a:rPr lang="ru-RU" sz="3200" dirty="0"/>
              <a:t>             </a:t>
            </a:r>
            <a:r>
              <a:rPr lang="en-US" sz="3200" dirty="0"/>
              <a:t>b) Britannia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c) a rose  </a:t>
            </a:r>
            <a:r>
              <a:rPr lang="ru-RU" sz="3200" dirty="0"/>
              <a:t>                    </a:t>
            </a:r>
            <a:r>
              <a:rPr lang="en-US" sz="3200" dirty="0"/>
              <a:t>d) a leek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en-US" sz="3200" dirty="0"/>
              <a:t>What is the name of the British national flag?</a:t>
            </a:r>
            <a:endParaRPr lang="ru-RU" sz="3200" dirty="0"/>
          </a:p>
          <a:p>
            <a:r>
              <a:rPr lang="en-US" sz="3200" dirty="0"/>
              <a:t>a) the Union Jack  b) the Saint Andrew’s Cross</a:t>
            </a:r>
            <a:endParaRPr lang="ru-RU" sz="3200" dirty="0"/>
          </a:p>
          <a:p>
            <a:r>
              <a:rPr lang="en-US" sz="3200" dirty="0"/>
              <a:t>c) the Saint David’s Cross  d) the Stars and Stripes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10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85800"/>
            <a:ext cx="8352928" cy="5407496"/>
          </a:xfrm>
        </p:spPr>
        <p:txBody>
          <a:bodyPr/>
          <a:lstStyle/>
          <a:p>
            <a:r>
              <a:rPr lang="en-US" sz="3200" dirty="0"/>
              <a:t>What is the official religion in the United Kingdom?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a) Catholicism  </a:t>
            </a:r>
            <a:r>
              <a:rPr lang="ru-RU" sz="3200" dirty="0"/>
              <a:t>            </a:t>
            </a:r>
            <a:r>
              <a:rPr lang="en-US" sz="3200" dirty="0"/>
              <a:t>b) Orthodoxy 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c) Protestantism  </a:t>
            </a:r>
            <a:r>
              <a:rPr lang="ru-RU" sz="3200" dirty="0"/>
              <a:t>         </a:t>
            </a:r>
            <a:r>
              <a:rPr lang="en-US" sz="3200" dirty="0"/>
              <a:t>d) Judaism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en-US" sz="3200" dirty="0"/>
              <a:t>What is the emblem of Scotland?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a) a daffodil </a:t>
            </a:r>
            <a:r>
              <a:rPr lang="ru-RU" sz="3200" dirty="0"/>
              <a:t>                </a:t>
            </a:r>
            <a:r>
              <a:rPr lang="en-US" sz="3200" dirty="0"/>
              <a:t>b) a thistle</a:t>
            </a:r>
            <a:r>
              <a:rPr lang="en-US" sz="3200" b="1" dirty="0"/>
              <a:t> </a:t>
            </a:r>
            <a:r>
              <a:rPr lang="en-US" sz="3200" dirty="0"/>
              <a:t> 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c) a dragon</a:t>
            </a:r>
            <a:r>
              <a:rPr lang="ru-RU" sz="3200" dirty="0"/>
              <a:t>                 </a:t>
            </a:r>
            <a:r>
              <a:rPr lang="en-US" sz="3200" dirty="0"/>
              <a:t>  d) a red rose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77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5800"/>
            <a:ext cx="8424936" cy="5479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What two animals can we see on British royal coat of arms?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a) the lion and the fox  </a:t>
            </a:r>
            <a:r>
              <a:rPr lang="ru-RU" sz="3200" dirty="0"/>
              <a:t>          </a:t>
            </a:r>
            <a:r>
              <a:rPr lang="en-US" sz="3200" dirty="0"/>
              <a:t>b) the lion and the elephant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c) the lion and the unicorn </a:t>
            </a:r>
            <a:r>
              <a:rPr lang="ru-RU" sz="3200" dirty="0"/>
              <a:t>   </a:t>
            </a:r>
            <a:r>
              <a:rPr lang="en-US" sz="3200" dirty="0"/>
              <a:t> d) the lion and the wolf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en-US" sz="3200" dirty="0"/>
              <a:t>What is the longest river in Great Britain?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a) the Severn  </a:t>
            </a:r>
            <a:r>
              <a:rPr lang="ru-RU" sz="3200" dirty="0"/>
              <a:t>          </a:t>
            </a:r>
            <a:r>
              <a:rPr lang="en-US" sz="3200" dirty="0"/>
              <a:t>b) the Avon  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c) the Thames </a:t>
            </a:r>
            <a:r>
              <a:rPr lang="ru-RU" sz="3200" dirty="0"/>
              <a:t>         </a:t>
            </a:r>
            <a:r>
              <a:rPr lang="en-US" sz="3200" dirty="0"/>
              <a:t> d) the Tyne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5800"/>
            <a:ext cx="8424936" cy="53354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800" dirty="0"/>
              <a:t>Great Britain is divided into… .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2 parts </a:t>
            </a:r>
            <a:r>
              <a:rPr lang="ru-RU" sz="2800" dirty="0"/>
              <a:t>      </a:t>
            </a:r>
            <a:r>
              <a:rPr lang="en-US" sz="2800" dirty="0"/>
              <a:t>b) 3 parts  </a:t>
            </a:r>
            <a:r>
              <a:rPr lang="ru-RU" sz="2800" dirty="0"/>
              <a:t>      </a:t>
            </a:r>
            <a:r>
              <a:rPr lang="en-US" sz="2800" dirty="0"/>
              <a:t>c) 4 parts </a:t>
            </a:r>
            <a:r>
              <a:rPr lang="ru-RU" sz="2800" dirty="0"/>
              <a:t>    </a:t>
            </a:r>
            <a:r>
              <a:rPr lang="en-US" sz="2800" dirty="0"/>
              <a:t> d) 5 parts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 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What is the population of the UK?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123 000 people                      b) 45 million people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c) 5 million people                     d) 145 million people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en-US" sz="2800" dirty="0"/>
              <a:t>What is the most popular drink in Britain?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apple juice  </a:t>
            </a:r>
            <a:r>
              <a:rPr lang="ru-RU" sz="2800" dirty="0"/>
              <a:t>     </a:t>
            </a:r>
            <a:r>
              <a:rPr lang="en-US" sz="2800" dirty="0"/>
              <a:t>b) tea </a:t>
            </a:r>
            <a:r>
              <a:rPr lang="ru-RU" sz="2800" dirty="0"/>
              <a:t>     </a:t>
            </a:r>
            <a:r>
              <a:rPr lang="en-US" sz="2800" dirty="0"/>
              <a:t>c) milk </a:t>
            </a:r>
            <a:r>
              <a:rPr lang="ru-RU" sz="2800" dirty="0"/>
              <a:t>    </a:t>
            </a:r>
            <a:r>
              <a:rPr lang="en-US" sz="2800" dirty="0"/>
              <a:t>d) coffee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50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712968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What do children usually say at Halloween?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“trick or treat”</a:t>
            </a:r>
            <a:r>
              <a:rPr lang="ru-RU" sz="2800" dirty="0"/>
              <a:t>          </a:t>
            </a:r>
            <a:r>
              <a:rPr lang="en-US" sz="2800" dirty="0"/>
              <a:t> b) “sing or dance” </a:t>
            </a:r>
            <a:r>
              <a:rPr lang="ru-RU" sz="2800" dirty="0"/>
              <a:t>                          </a:t>
            </a:r>
          </a:p>
          <a:p>
            <a:pPr marL="0" indent="0">
              <a:buNone/>
            </a:pPr>
            <a:r>
              <a:rPr lang="en-US" sz="2800" dirty="0"/>
              <a:t>c) “give or take” </a:t>
            </a:r>
            <a:r>
              <a:rPr lang="ru-RU" sz="2800" dirty="0"/>
              <a:t>           </a:t>
            </a:r>
            <a:r>
              <a:rPr lang="en-US" sz="2800" dirty="0"/>
              <a:t>d) “cry or laugh”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en-US" sz="2800" dirty="0"/>
              <a:t>Which holiday is usually celebrated on the 5</a:t>
            </a:r>
            <a:r>
              <a:rPr lang="en-US" sz="2800" baseline="30000" dirty="0"/>
              <a:t>th</a:t>
            </a:r>
            <a:r>
              <a:rPr lang="en-US" sz="2800" dirty="0"/>
              <a:t> of November in the UK?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Easter </a:t>
            </a:r>
            <a:r>
              <a:rPr lang="ru-RU" sz="2800" dirty="0"/>
              <a:t>      </a:t>
            </a:r>
            <a:r>
              <a:rPr lang="en-US" sz="2800" dirty="0"/>
              <a:t>b) Guy Fawkes Day </a:t>
            </a:r>
            <a:r>
              <a:rPr lang="ru-RU" sz="2800" dirty="0"/>
              <a:t>  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en-US" sz="2800" dirty="0"/>
              <a:t>c) Halloween </a:t>
            </a:r>
            <a:r>
              <a:rPr lang="ru-RU" sz="2800" dirty="0"/>
              <a:t>  </a:t>
            </a:r>
            <a:r>
              <a:rPr lang="en-US" sz="2800" dirty="0"/>
              <a:t>d) New Year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Who discovered America?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Christopher   Columbus</a:t>
            </a:r>
            <a:r>
              <a:rPr lang="en-US" sz="2800" b="1" dirty="0"/>
              <a:t>            </a:t>
            </a:r>
            <a:r>
              <a:rPr lang="en-US" sz="2800" dirty="0"/>
              <a:t>b) the pilgrims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c) George Washington                  d) </a:t>
            </a:r>
            <a:r>
              <a:rPr lang="en-US" sz="2800" dirty="0" err="1"/>
              <a:t>Amerigo</a:t>
            </a:r>
            <a:r>
              <a:rPr lang="en-US" sz="2800" dirty="0"/>
              <a:t> Vespucci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3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3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is the capital of New York State?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Washington                          b) New York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c) Albany                                 d) Los Angeles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en-US" sz="2800" dirty="0"/>
              <a:t> In which month is Thanksgiving Day celebrated?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December                             b) February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c) November</a:t>
            </a:r>
            <a:r>
              <a:rPr lang="en-US" sz="2800" b="1" dirty="0"/>
              <a:t>  </a:t>
            </a:r>
            <a:r>
              <a:rPr lang="en-US" sz="2800" dirty="0"/>
              <a:t>                           d) March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en-US" sz="2800" dirty="0"/>
              <a:t>America celebrates it on the 4</a:t>
            </a:r>
            <a:r>
              <a:rPr lang="en-US" sz="2800" baseline="30000" dirty="0"/>
              <a:t>th</a:t>
            </a:r>
            <a:r>
              <a:rPr lang="en-US" sz="2800" dirty="0"/>
              <a:t> of July.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a) </a:t>
            </a:r>
            <a:r>
              <a:rPr lang="en-US" sz="2800" dirty="0" err="1"/>
              <a:t>St.Valentine`s</a:t>
            </a:r>
            <a:r>
              <a:rPr lang="en-US" sz="2800" dirty="0"/>
              <a:t> Day                     b) Thanksgiving Day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c) Independence Day                     c) Mother`s Day</a:t>
            </a:r>
            <a:endParaRPr lang="ru-RU" sz="2800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0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97</TotalTime>
  <Words>691</Words>
  <Application>Microsoft Office PowerPoint</Application>
  <PresentationFormat>Экран (4:3)</PresentationFormat>
  <Paragraphs>261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«WHAT DO YOU KNOW ABOUT…? »</dc:title>
  <dc:creator>николай</dc:creator>
  <cp:lastModifiedBy>407721</cp:lastModifiedBy>
  <cp:revision>14</cp:revision>
  <dcterms:created xsi:type="dcterms:W3CDTF">2019-10-03T16:50:42Z</dcterms:created>
  <dcterms:modified xsi:type="dcterms:W3CDTF">2020-12-01T05:58:03Z</dcterms:modified>
</cp:coreProperties>
</file>