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1" r:id="rId2"/>
    <p:sldId id="273" r:id="rId3"/>
    <p:sldId id="270" r:id="rId4"/>
    <p:sldId id="27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C:\Documents and Settings\Admin\Мои документы\Мои рисунки\азотная-кисло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620000" cy="57150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Мои документы\Мои рисунки\лисий хвос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10125"/>
            <a:ext cx="2724150" cy="20478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572264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???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214290"/>
            <a:ext cx="885698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Что бы это значило? Не противоречит ли изображение на фото вашим знаниям по химии?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806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97120" y="1628800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На химическом заводе, рядом с которым находится школа, произошла авария с выбросом  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бурого газа, который химики называют «лисий хвост».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Девятиклассникам поручено оказать помощь учащимся 1-4 классов.</a:t>
            </a:r>
            <a:br>
              <a:rPr lang="ru-RU" sz="2000" dirty="0">
                <a:solidFill>
                  <a:srgbClr val="002060"/>
                </a:solidFill>
                <a:latin typeface="Arial Narrow" pitchFamily="34" charset="0"/>
              </a:rPr>
            </a:b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1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. Каким из подручных растворов вы пропитаете ватно-марлевые повязки детей?</a:t>
            </a:r>
            <a:br>
              <a:rPr lang="ru-RU" sz="2000" dirty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(борная кислота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- H3BO3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, мыльный раствор)</a:t>
            </a:r>
            <a:br>
              <a:rPr lang="ru-RU" sz="2000" dirty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2. На какие этажи здания  эвакуируете детей (верхние, подвальные)?</a:t>
            </a:r>
            <a:br>
              <a:rPr lang="ru-RU" sz="2000" dirty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Обоснуйте все ваши действия.</a:t>
            </a:r>
            <a:r>
              <a:rPr lang="ru-RU" dirty="0">
                <a:latin typeface="Arial Narrow" pitchFamily="34" charset="0"/>
              </a:rPr>
              <a:t/>
            </a:r>
            <a:br>
              <a:rPr lang="ru-RU" dirty="0">
                <a:latin typeface="Arial Narrow" pitchFamily="34" charset="0"/>
              </a:rPr>
            </a:br>
            <a:endParaRPr lang="ru-RU" dirty="0"/>
          </a:p>
        </p:txBody>
      </p:sp>
      <p:pic>
        <p:nvPicPr>
          <p:cNvPr id="1026" name="Picture 2" descr="https://avatars.mds.yandex.net/get-zen_doc/163667/pub_5d9ed397e6e8ef00af5ab54a_5d9eda2c9c944600b18e49d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7" y="1052736"/>
            <a:ext cx="38058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28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74638"/>
            <a:ext cx="4686304" cy="586900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На химическом заводе, рядом с которым находится школа, произошла авария с выбросом  аммиака. Девятиклассникам поручено оказать помощь учащимся 1-4 классов.</a:t>
            </a:r>
            <a:b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en-US" sz="2700" dirty="0" smtClean="0">
                <a:solidFill>
                  <a:srgbClr val="002060"/>
                </a:solidFill>
                <a:latin typeface="Arial Narrow" pitchFamily="34" charset="0"/>
              </a:rPr>
              <a:t>1</a:t>
            </a:r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. Каким из подручных растворов вы пропитаете ватно-марлевые повязки детей?</a:t>
            </a:r>
            <a:b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(борная </a:t>
            </a:r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кислота</a:t>
            </a:r>
            <a:r>
              <a:rPr lang="en-US" sz="2700" dirty="0" smtClean="0">
                <a:solidFill>
                  <a:srgbClr val="002060"/>
                </a:solidFill>
                <a:latin typeface="Arial Narrow" pitchFamily="34" charset="0"/>
              </a:rPr>
              <a:t>- H</a:t>
            </a:r>
            <a:r>
              <a:rPr lang="en-US" sz="2000" dirty="0" smtClean="0">
                <a:solidFill>
                  <a:srgbClr val="002060"/>
                </a:solidFill>
                <a:latin typeface="Arial Narrow" pitchFamily="34" charset="0"/>
              </a:rPr>
              <a:t>3</a:t>
            </a:r>
            <a:r>
              <a:rPr lang="en-US" sz="2700" dirty="0" smtClean="0">
                <a:solidFill>
                  <a:srgbClr val="002060"/>
                </a:solidFill>
                <a:latin typeface="Arial Narrow" pitchFamily="34" charset="0"/>
              </a:rPr>
              <a:t>BO</a:t>
            </a:r>
            <a:r>
              <a:rPr lang="en-US" sz="2000" dirty="0" smtClean="0">
                <a:solidFill>
                  <a:srgbClr val="002060"/>
                </a:solidFill>
                <a:latin typeface="Arial Narrow" pitchFamily="34" charset="0"/>
              </a:rPr>
              <a:t>3</a:t>
            </a:r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, мыльный раствор)</a:t>
            </a:r>
            <a:b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  <a:t>2. На какие этажи здания  эвакуируете детей (верхние, подвальные)?</a:t>
            </a:r>
            <a:br>
              <a:rPr lang="ru-RU" sz="27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Arial Narrow" pitchFamily="34" charset="0"/>
              </a:rPr>
              <a:t>Обоснуйте все ваши </a:t>
            </a:r>
            <a:r>
              <a:rPr lang="ru-RU" sz="2700" b="1" dirty="0" smtClean="0">
                <a:solidFill>
                  <a:srgbClr val="002060"/>
                </a:solidFill>
                <a:latin typeface="Arial Narrow" pitchFamily="34" charset="0"/>
              </a:rPr>
              <a:t>действия.</a:t>
            </a:r>
            <a:r>
              <a:rPr lang="ru-RU" dirty="0" smtClean="0">
                <a:latin typeface="Arial Narrow" pitchFamily="34" charset="0"/>
              </a:rPr>
              <a:t/>
            </a:r>
            <a:br>
              <a:rPr lang="ru-RU" dirty="0" smtClean="0">
                <a:latin typeface="Arial Narrow" pitchFamily="34" charset="0"/>
              </a:rPr>
            </a:br>
            <a:endParaRPr lang="ru-RU" dirty="0"/>
          </a:p>
        </p:txBody>
      </p:sp>
      <p:pic>
        <p:nvPicPr>
          <p:cNvPr id="3074" name="Picture 2" descr="C:\Documents and Settings\Admin\Мои документы\Мои рисунки\аммиака уте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3230865" cy="321471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Мои рисунки\ватно-марле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000504"/>
            <a:ext cx="3048000" cy="179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214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Admin\Мои документы\Мои рисунки\карикату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11486"/>
            <a:ext cx="8072494" cy="6047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9032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202</TotalTime>
  <Words>73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Официальная</vt:lpstr>
      <vt:lpstr>Презентация PowerPoint</vt:lpstr>
      <vt:lpstr>Презентация PowerPoint</vt:lpstr>
      <vt:lpstr>На химическом заводе, рядом с которым находится школа, произошла авария с выбросом  аммиака. Девятиклассникам поручено оказать помощь учащимся 1-4 классов. 1. Каким из подручных растворов вы пропитаете ватно-марлевые повязки детей? (борная кислота- H3BO3, мыльный раствор) 2. На какие этажи здания  эвакуируете детей (верхние, подвальные)? Обоснуйте все ваши действия.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Массовая и объёмная доля компонентов смеси</dc:title>
  <dc:creator>User 50</dc:creator>
  <cp:lastModifiedBy>User 50</cp:lastModifiedBy>
  <cp:revision>12</cp:revision>
  <dcterms:modified xsi:type="dcterms:W3CDTF">2021-02-16T17:30:15Z</dcterms:modified>
</cp:coreProperties>
</file>