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0" r:id="rId3"/>
    <p:sldId id="267" r:id="rId4"/>
    <p:sldId id="268" r:id="rId5"/>
    <p:sldId id="264" r:id="rId6"/>
    <p:sldId id="265" r:id="rId7"/>
    <p:sldId id="266" r:id="rId8"/>
    <p:sldId id="263" r:id="rId9"/>
    <p:sldId id="257" r:id="rId10"/>
    <p:sldId id="258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sz="44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C:\Documents and Settings\Admin\Мои документы\Мои рисунки\hoa-ho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57166"/>
            <a:ext cx="7786742" cy="62151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1643042" y="500042"/>
            <a:ext cx="7072362" cy="1846659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Bookman Old Style" pitchFamily="18" charset="0"/>
              </a:rPr>
              <a:t>Обобщение изученного о спиртах, фенолах, альдегидах и  кетонах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3929066"/>
            <a:ext cx="414340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Учитель:  </a:t>
            </a:r>
            <a:r>
              <a:rPr lang="ru-RU" b="1" dirty="0" err="1" smtClean="0"/>
              <a:t>Каравашкина</a:t>
            </a:r>
            <a:r>
              <a:rPr lang="ru-RU" b="1" dirty="0" smtClean="0"/>
              <a:t> А.И.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928926" y="6215082"/>
            <a:ext cx="500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с. Шарапово</a:t>
            </a:r>
            <a:r>
              <a:rPr lang="ru-RU" b="1" smtClean="0">
                <a:latin typeface="Bookman Old Style" pitchFamily="18" charset="0"/>
              </a:rPr>
              <a:t>, </a:t>
            </a:r>
            <a:r>
              <a:rPr lang="ru-RU" b="1" smtClean="0">
                <a:latin typeface="Bookman Old Style" pitchFamily="18" charset="0"/>
              </a:rPr>
              <a:t>2017 </a:t>
            </a:r>
            <a:r>
              <a:rPr lang="ru-RU" b="1" dirty="0" smtClean="0">
                <a:latin typeface="Bookman Old Style" pitchFamily="18" charset="0"/>
              </a:rPr>
              <a:t>г</a:t>
            </a:r>
            <a:endParaRPr lang="ru-RU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tx1"/>
                </a:solidFill>
                <a:latin typeface="Bookman Old Style" pitchFamily="18" charset="0"/>
              </a:rPr>
              <a:t>Установите соответствие между формулой органического вещества и его названием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49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132"/>
                <a:gridCol w="3500462"/>
                <a:gridCol w="142876"/>
                <a:gridCol w="3290879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Название</a:t>
                      </a:r>
                      <a:endParaRPr lang="ru-RU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Формула  вещества</a:t>
                      </a: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latin typeface="Times New Roman"/>
                          <a:ea typeface="Times New Roman"/>
                          <a:cs typeface="Times New Roman"/>
                        </a:rPr>
                        <a:t>диэтиловый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 эфир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А)</a:t>
                      </a:r>
                      <a:r>
                        <a:rPr lang="ru-RU" sz="28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ОН 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фенол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Б) С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СООС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этилацетат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В)С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– О – С</a:t>
                      </a:r>
                      <a:r>
                        <a:rPr lang="ru-RU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толуол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Г) С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СН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ОН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бензиловый спирт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latin typeface="Times New Roman"/>
                          <a:ea typeface="Times New Roman"/>
                          <a:cs typeface="Times New Roman"/>
                        </a:rPr>
                        <a:t>этилпропионат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ru-RU" sz="27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Bookman Old Style" pitchFamily="18" charset="0"/>
              </a:rPr>
              <a:t>Установите соответствие между формулой органического вещества и  названием класса, к которому оно относится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57290" y="1928802"/>
          <a:ext cx="7499349" cy="454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256"/>
                <a:gridCol w="2500330"/>
                <a:gridCol w="285752"/>
                <a:gridCol w="4291011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Формула  вещества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Название класса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2800" b="1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2800" b="1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предельные одноатомные спирты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ru-RU" sz="2800" b="1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en-US" sz="2800" b="1"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r>
                        <a:rPr lang="ru-RU" sz="2800" b="1" baseline="-250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О 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алкины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ru-RU" sz="2800" b="1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2800" b="1"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r>
                        <a:rPr lang="ru-RU" sz="2800" b="1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арены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2800" b="1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2800" b="1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альдегиды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фенолы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Documents and Settings\Admin\Мои документы\Мои рисунки\vanyli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643182"/>
            <a:ext cx="4357718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Documents and Settings\Admin\Мои документы\Мои рисунки\13930572910.19849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85728"/>
            <a:ext cx="4429124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Documents and Settings\Admin\Мои документы\Мои рисунки\b4fd6cd892f485c260956b90320d03e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1285860"/>
            <a:ext cx="2933700" cy="3886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latin typeface="Bookman Old Style" pitchFamily="18" charset="0"/>
              </a:rPr>
              <a:t>Повторим качественные реакции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Documents and Settings\Admin\Мои документы\Мои рисунки\0017-017-Aldegidy.jpg"/>
          <p:cNvPicPr>
            <a:picLocks noChangeAspect="1" noChangeArrowheads="1"/>
          </p:cNvPicPr>
          <p:nvPr/>
        </p:nvPicPr>
        <p:blipFill>
          <a:blip r:embed="rId2"/>
          <a:srcRect t="31608" b="7518"/>
          <a:stretch>
            <a:fillRect/>
          </a:stretch>
        </p:blipFill>
        <p:spPr bwMode="auto">
          <a:xfrm>
            <a:off x="571440" y="2143116"/>
            <a:ext cx="8572560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85728"/>
            <a:ext cx="3350706" cy="329723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Bookman Old Style" pitchFamily="18" charset="0"/>
              </a:rPr>
              <a:t>Реакция</a:t>
            </a:r>
            <a:br>
              <a:rPr lang="ru-RU" sz="3600" b="1" dirty="0" smtClean="0">
                <a:latin typeface="Bookman Old Style" pitchFamily="18" charset="0"/>
              </a:rPr>
            </a:br>
            <a:r>
              <a:rPr lang="ru-RU" sz="3600" b="1" dirty="0" smtClean="0">
                <a:latin typeface="Bookman Old Style" pitchFamily="18" charset="0"/>
              </a:rPr>
              <a:t>серебряного зеркала</a:t>
            </a:r>
            <a:endParaRPr lang="ru-RU" sz="36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Documents and Settings\Admin\Мои документы\Мои рисунки\silver_mirror_reaction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85728"/>
            <a:ext cx="4000496" cy="3214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 descr="C:\Documents and Settings\Admin\Мои документы\Мои рисунки\him10rudzfeld-68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5214950"/>
            <a:ext cx="4857784" cy="1214446"/>
          </a:xfrm>
          <a:prstGeom prst="rect">
            <a:avLst/>
          </a:prstGeom>
          <a:noFill/>
        </p:spPr>
      </p:pic>
      <p:pic>
        <p:nvPicPr>
          <p:cNvPr id="7172" name="Picture 4" descr="C:\Documents and Settings\Admin\Мои документы\Мои рисунки\him10gabrielan-136.png"/>
          <p:cNvPicPr>
            <a:picLocks noChangeAspect="1" noChangeArrowheads="1"/>
          </p:cNvPicPr>
          <p:nvPr/>
        </p:nvPicPr>
        <p:blipFill>
          <a:blip r:embed="rId4"/>
          <a:srcRect t="21570" b="56862"/>
          <a:stretch>
            <a:fillRect/>
          </a:stretch>
        </p:blipFill>
        <p:spPr bwMode="auto">
          <a:xfrm>
            <a:off x="142844" y="4000504"/>
            <a:ext cx="8763061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Bookman Old Style" pitchFamily="18" charset="0"/>
              </a:rPr>
              <a:t>Повторим качественные реакции</a:t>
            </a:r>
            <a:endParaRPr lang="ru-RU" sz="28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Documents and Settings\Admin\Мои документы\Мои рисунки\471702be21faad01ad0f3622d1c892e5_i-75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000108"/>
            <a:ext cx="7143800" cy="2714644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Мои документы\Мои рисунки\8916_html_m6d31f6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643314"/>
            <a:ext cx="6500858" cy="2676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Bookman Old Style" pitchFamily="18" charset="0"/>
              </a:rPr>
              <a:t>Повторим качественные реакции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Admin\Мои документы\Мои рисунки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8527069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Bookman Old Style" pitchFamily="18" charset="0"/>
              </a:rPr>
              <a:t>Качественная реакция </a:t>
            </a:r>
            <a:br>
              <a:rPr lang="ru-RU" sz="3200" b="1" dirty="0" smtClean="0">
                <a:latin typeface="Bookman Old Style" pitchFamily="18" charset="0"/>
              </a:rPr>
            </a:br>
            <a:r>
              <a:rPr lang="ru-RU" sz="3200" b="1" dirty="0" smtClean="0">
                <a:latin typeface="Bookman Old Style" pitchFamily="18" charset="0"/>
              </a:rPr>
              <a:t>на этанол</a:t>
            </a:r>
            <a:endParaRPr lang="ru-RU" sz="32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Documents and Settings\Admin\Мои документы\Мои рисунки\alc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429000"/>
            <a:ext cx="3692766" cy="3000372"/>
          </a:xfrm>
          <a:prstGeom prst="rect">
            <a:avLst/>
          </a:prstGeom>
          <a:noFill/>
        </p:spPr>
      </p:pic>
      <p:pic>
        <p:nvPicPr>
          <p:cNvPr id="5123" name="Picture 3" descr="C:\Documents and Settings\Admin\Мои документы\Мои рисунки\1_5254fec212ff45254fec21303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429000"/>
            <a:ext cx="4714908" cy="30109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/>
              <a:t>Дайте тривиальные и систематические названия веществам по их формулам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214422"/>
            <a:ext cx="7498080" cy="50339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Documents and Settings\Admin\Мои документы\Мои рисунки\51194_html_6834ca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14422"/>
            <a:ext cx="1357322" cy="2357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Documents and Settings\Admin\Мои документы\Мои рисунки\43454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214422"/>
            <a:ext cx="3297542" cy="29642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C:\Documents and Settings\Admin\Мои документы\Мои рисунки\him10rudzfeld-69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4500570"/>
            <a:ext cx="2286016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C:\Documents and Settings\Admin\Мои документы\Мои рисунки\rId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1285860"/>
            <a:ext cx="2770250" cy="1585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C:\Documents and Settings\Admin\Мои документы\Мои рисунки\Acetaldehyde_DEVolk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36" y="4286256"/>
            <a:ext cx="2822347" cy="2001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5" name="Picture 7" descr="C:\Documents and Settings\Admin\Мои документы\Мои рисунки\image13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43306" y="4500570"/>
            <a:ext cx="2428891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428604"/>
            <a:ext cx="7498080" cy="9890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>Установите соответствие между формулой органического вещества и его названием</a:t>
            </a:r>
            <a:r>
              <a:rPr lang="ru-RU" dirty="0" smtClean="0">
                <a:latin typeface="Bookman Old Style" pitchFamily="18" charset="0"/>
              </a:rPr>
              <a:t/>
            </a:r>
            <a:br>
              <a:rPr lang="ru-RU" dirty="0" smtClean="0">
                <a:latin typeface="Bookman Old Style" pitchFamily="18" charset="0"/>
              </a:rPr>
            </a:br>
            <a:endParaRPr lang="ru-RU" dirty="0">
              <a:latin typeface="Bookman Old Style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00166" y="2714620"/>
          <a:ext cx="7362844" cy="3436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32"/>
                <a:gridCol w="2104130"/>
                <a:gridCol w="561101"/>
                <a:gridCol w="4353181"/>
              </a:tblGrid>
              <a:tr h="327383"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НАЗВАНИЕ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ФОРМУЛА ВЕЩЕСТВА</a:t>
                      </a:r>
                      <a:endParaRPr lang="ru-RU" b="1" dirty="0"/>
                    </a:p>
                  </a:txBody>
                  <a:tcPr/>
                </a:tc>
              </a:tr>
              <a:tr h="3273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67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гексанол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A)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С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– СН</a:t>
                      </a:r>
                      <a:r>
                        <a:rPr lang="ru-RU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ОН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7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метилфенол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Б) С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(СН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)ОН </a:t>
                      </a:r>
                      <a:endParaRPr lang="ru-RU" sz="2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57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бензиловый спирт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В) СН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– СН</a:t>
                      </a:r>
                      <a:r>
                        <a:rPr lang="ru-RU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 – СН</a:t>
                      </a:r>
                      <a:r>
                        <a:rPr lang="ru-RU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 – СОН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7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бутаналь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Г) СН</a:t>
                      </a:r>
                      <a:r>
                        <a:rPr lang="ru-RU" sz="2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– СН</a:t>
                      </a:r>
                      <a:r>
                        <a:rPr lang="ru-RU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 – СН</a:t>
                      </a:r>
                      <a:r>
                        <a:rPr lang="ru-RU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 – СН</a:t>
                      </a:r>
                      <a:r>
                        <a:rPr lang="ru-RU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ОН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73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бутанол-1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 marL="68580" marR="68580" marT="0" marB="0"/>
                </a:tc>
              </a:tr>
              <a:tr h="3273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фенол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131</TotalTime>
  <Words>157</Words>
  <Application>Microsoft Office PowerPoint</Application>
  <PresentationFormat>Экран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Слайд 1</vt:lpstr>
      <vt:lpstr> </vt:lpstr>
      <vt:lpstr>Повторим качественные реакции</vt:lpstr>
      <vt:lpstr>Реакция серебряного зеркала</vt:lpstr>
      <vt:lpstr>Повторим качественные реакции</vt:lpstr>
      <vt:lpstr>Повторим качественные реакции</vt:lpstr>
      <vt:lpstr>Качественная реакция  на этанол</vt:lpstr>
      <vt:lpstr>Дайте тривиальные и систематические названия веществам по их формулам</vt:lpstr>
      <vt:lpstr>   Установите соответствие между формулой органического вещества и его названием </vt:lpstr>
      <vt:lpstr>Установите соответствие между формулой органического вещества и его названием </vt:lpstr>
      <vt:lpstr> Установите соответствие между формулой органического вещества и  названием класса, к которому оно относится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АЛЬДЕГИДЫ И КЕТОНЫ</dc:title>
  <cp:lastModifiedBy>Admin</cp:lastModifiedBy>
  <cp:revision>15</cp:revision>
  <dcterms:modified xsi:type="dcterms:W3CDTF">2021-02-10T17:35:45Z</dcterms:modified>
</cp:coreProperties>
</file>