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71" r:id="rId4"/>
    <p:sldId id="268" r:id="rId5"/>
    <p:sldId id="267" r:id="rId6"/>
    <p:sldId id="260" r:id="rId7"/>
    <p:sldId id="258" r:id="rId8"/>
    <p:sldId id="263" r:id="rId9"/>
    <p:sldId id="259" r:id="rId10"/>
    <p:sldId id="264" r:id="rId11"/>
    <p:sldId id="266" r:id="rId12"/>
    <p:sldId id="272" r:id="rId13"/>
    <p:sldId id="270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8765" autoAdjust="0"/>
  </p:normalViewPr>
  <p:slideViewPr>
    <p:cSldViewPr>
      <p:cViewPr>
        <p:scale>
          <a:sx n="80" d="100"/>
          <a:sy n="80" d="100"/>
        </p:scale>
        <p:origin x="-186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b="1" dirty="0"/>
              <a:t>1 и 3 вопросы</a:t>
            </a:r>
          </a:p>
        </c:rich>
      </c:tx>
      <c:layout>
        <c:manualLayout>
          <c:xMode val="edge"/>
          <c:yMode val="edge"/>
          <c:x val="0.27019230769230768"/>
          <c:y val="3.0612244897959193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 и 3 вопросы</c:v>
                </c:pt>
              </c:strCache>
            </c:strRef>
          </c:tx>
          <c:spPr>
            <a:solidFill>
              <a:srgbClr val="C00000"/>
            </a:solidFill>
          </c:spPr>
          <c:dPt>
            <c:idx val="1"/>
            <c:bubble3D val="0"/>
            <c:spPr>
              <a:solidFill>
                <a:srgbClr val="00B0F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</a:t>
            </a:r>
            <a:r>
              <a:rPr lang="ru-RU" baseline="0" dirty="0" smtClean="0"/>
              <a:t> вопрос</a:t>
            </a:r>
            <a:endParaRPr lang="ru-RU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C00000"/>
            </a:solidFill>
          </c:spPr>
          <c:dPt>
            <c:idx val="1"/>
            <c:bubble3D val="0"/>
            <c:spPr>
              <a:solidFill>
                <a:srgbClr val="00B0F0"/>
              </a:solidFill>
            </c:spPr>
          </c:dPt>
          <c:cat>
            <c:strRef>
              <c:f>Лист1!$A$2:$A$3</c:f>
              <c:strCache>
                <c:ptCount val="2"/>
                <c:pt idx="0">
                  <c:v>В любых: баня,цветы и т.д</c:v>
                </c:pt>
                <c:pt idx="1">
                  <c:v>Не использую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BDE55-D85D-4DDC-BC27-B797D810930C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28A3C-033F-4FED-8F7D-CDB00B838F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0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048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общеобразовательное учреждение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Шараповская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средняя школа»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8288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Наша водица-здоровья частица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4038600"/>
            <a:ext cx="670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Выполнили: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Абдуллоева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Шахноза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Пурихова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Анжелика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Каравашкина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Альбина Ивановна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6096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2019</a:t>
            </a:r>
            <a:endParaRPr lang="ru-RU" sz="24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химия 8 ласс\IMG_2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4343400" cy="396015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71600" y="5334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Опыт 4 </a:t>
            </a:r>
            <a:r>
              <a:rPr lang="ru-RU" b="1" dirty="0" err="1" smtClean="0"/>
              <a:t>Перманганатная</a:t>
            </a:r>
            <a:r>
              <a:rPr lang="ru-RU" b="1" dirty="0" smtClean="0"/>
              <a:t> окисляемость воды  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29718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Вывод: колодезная вода содержит органические примеси</a:t>
            </a:r>
            <a:endParaRPr lang="ru-RU" sz="24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1430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Опыт 4 Исследование жёсткости воды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59436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Вывод: Колодезная вода мягче водопроводной и полезнее для здоровья и хозяйственных нужд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r="-1460" b="30068"/>
          <a:stretch>
            <a:fillRect/>
          </a:stretch>
        </p:blipFill>
        <p:spPr bwMode="auto">
          <a:xfrm>
            <a:off x="5029200" y="1905000"/>
            <a:ext cx="3657600" cy="4002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05000"/>
            <a:ext cx="3276600" cy="399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66800"/>
            <a:ext cx="8610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выяснить, какая вода   колодезная или водопроводная является более качественной и пригодной для  пищевых целей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1.Отобрать и изучить методики исследования воды из школьного учебника химии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2.Провести исследование  колодезной  и водопроводной воды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3.Разработать рекомендации для жителей по использованию  колодезной  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химия 8 ласс\DSC_000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553200" y="4495800"/>
            <a:ext cx="18288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09800"/>
            <a:ext cx="3657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того, чтобы хорошо себя чувствовать, человек должен употреблять только чистую качественную питьевую воду.   Поэтому людям нужно самим заботиться об очищении колодезной воды в домашних условиях, применяя угольные, проточные, фильтры.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6858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F:\Documents and Settings\User\Рабочий стол\20190527_195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168900" y="2755900"/>
            <a:ext cx="4368800" cy="32766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305800" cy="1600200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 сельским жителям по использованию колодезной воды</a:t>
            </a:r>
            <a: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Заботьтесь о сохранении  чистоты воды в колодце. </a:t>
            </a:r>
            <a:r>
              <a:rPr lang="ru-RU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1295400"/>
            <a:ext cx="52578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того необходимо: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1.Содержать в порядке территорию вокруг колодца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Следить за состоянием крышки, препятствующей попаданию  механических частиц в воду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Если колодец деревянный, то  своевременно производить замену сруба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Перед использованием колодезную воду лучше дополнительно профильтровать.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В домашних условиях можно производить проверку степени загрязнения органическими загрязнителями (например, с помощью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перманганатной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пробы). Если проба положительная, лучше отказаться от  использования колодезной воды.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F:\Documents and Settings\User\Рабочий стол\20190527_1957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902200" y="1955800"/>
            <a:ext cx="46736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685800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457200"/>
            <a:ext cx="845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2400" b="1" dirty="0" smtClean="0"/>
          </a:p>
          <a:p>
            <a:r>
              <a:rPr lang="ru-RU" sz="2400" dirty="0" smtClean="0"/>
              <a:t>В последние годы перед человечеством наиболее остро встаёт проблема дефицита качественной питьевой воды. 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F:\Documents and Settings\User\Рабочий стол\химия 8 ласс\шахноза проект\20190228_151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2076450"/>
            <a:ext cx="6172200" cy="46291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0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Опрос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Documents and Settings\User\Рабочий стол\20190527_195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3429000" cy="2571750"/>
          </a:xfrm>
          <a:prstGeom prst="rect">
            <a:avLst/>
          </a:prstGeom>
          <a:noFill/>
        </p:spPr>
      </p:pic>
      <p:pic>
        <p:nvPicPr>
          <p:cNvPr id="2051" name="Picture 3" descr="F:\Documents and Settings\User\Рабочий стол\20190527_1954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95400"/>
            <a:ext cx="3479800" cy="2609850"/>
          </a:xfrm>
          <a:prstGeom prst="rect">
            <a:avLst/>
          </a:prstGeom>
          <a:noFill/>
        </p:spPr>
      </p:pic>
      <p:pic>
        <p:nvPicPr>
          <p:cNvPr id="2052" name="Picture 4" descr="F:\Documents and Settings\User\Рабочий стол\20190527_195209.jpg"/>
          <p:cNvPicPr>
            <a:picLocks noChangeAspect="1" noChangeArrowheads="1"/>
          </p:cNvPicPr>
          <p:nvPr/>
        </p:nvPicPr>
        <p:blipFill>
          <a:blip r:embed="rId4" cstate="print"/>
          <a:srcRect l="9346" t="19771" r="2806"/>
          <a:stretch>
            <a:fillRect/>
          </a:stretch>
        </p:blipFill>
        <p:spPr bwMode="auto">
          <a:xfrm>
            <a:off x="457200" y="4191000"/>
            <a:ext cx="3581400" cy="2453080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r="655" b="35294"/>
          <a:stretch>
            <a:fillRect/>
          </a:stretch>
        </p:blipFill>
        <p:spPr bwMode="auto">
          <a:xfrm>
            <a:off x="4876800" y="4074042"/>
            <a:ext cx="3429000" cy="263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0" y="4572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Опрос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447800"/>
            <a:ext cx="563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Берёте ли вы воду из колодца?</a:t>
            </a:r>
          </a:p>
          <a:p>
            <a:pPr marL="342900" indent="-342900">
              <a:buAutoNum type="arabicPeriod"/>
            </a:pPr>
            <a:r>
              <a:rPr lang="ru-RU" dirty="0" smtClean="0"/>
              <a:t>Для чего вы её используете?</a:t>
            </a:r>
          </a:p>
          <a:p>
            <a:pPr marL="342900" indent="-342900">
              <a:buAutoNum type="arabicPeriod"/>
            </a:pPr>
            <a:r>
              <a:rPr lang="ru-RU" dirty="0" smtClean="0"/>
              <a:t>Используете ли вы воду в питьевых целях?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28600" y="29718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343400" y="2971800"/>
          <a:ext cx="4495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66800"/>
            <a:ext cx="8610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выяснить, какая вода   колодезная или водопроводная является более качественной и пригодной для  пищевых целей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1.Отобрать и изучить методики исследования воды из школьного учебника химии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2.Провести исследование  колодезной  и водопроводной воды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3.Разработать рекомендации для жителей по использованию  колодезной  воды.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химия 8 ласс\DSC_000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553200" y="4495800"/>
            <a:ext cx="1828800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4572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Отбор проб колодезной воды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09" name="Picture 1" descr="F:\Documents and Settings\User\Рабочий стол\химия 8 ласс\шахноза проект\20190228_151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267200"/>
            <a:ext cx="2895600" cy="2171700"/>
          </a:xfrm>
          <a:prstGeom prst="rect">
            <a:avLst/>
          </a:prstGeom>
          <a:noFill/>
        </p:spPr>
      </p:pic>
      <p:pic>
        <p:nvPicPr>
          <p:cNvPr id="17410" name="Picture 2" descr="F:\Documents and Settings\User\Рабочий стол\химия 8 ласс\шахноза проект\20190228_15132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914400" y="4267200"/>
            <a:ext cx="2895600" cy="2171700"/>
          </a:xfrm>
          <a:prstGeom prst="rect">
            <a:avLst/>
          </a:prstGeom>
          <a:noFill/>
        </p:spPr>
      </p:pic>
      <p:pic>
        <p:nvPicPr>
          <p:cNvPr id="17411" name="Picture 3" descr="F:\Documents and Settings\User\Рабочий стол\химия 8 ласс\шахноза проект\20190228_151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371600"/>
            <a:ext cx="2919200" cy="2189400"/>
          </a:xfrm>
          <a:prstGeom prst="rect">
            <a:avLst/>
          </a:prstGeom>
          <a:noFill/>
        </p:spPr>
      </p:pic>
      <p:pic>
        <p:nvPicPr>
          <p:cNvPr id="17412" name="Picture 4" descr="F:\Documents and Settings\User\Рабочий стол\химия 8 ласс\шахноза проект\20190228_1512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371600"/>
            <a:ext cx="2895600" cy="21717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09600" y="228600"/>
            <a:ext cx="701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 работы.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m48d156d0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905000"/>
            <a:ext cx="3200400" cy="2883834"/>
          </a:xfrm>
          <a:prstGeom prst="rect">
            <a:avLst/>
          </a:prstGeom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28600" y="4191000"/>
            <a:ext cx="868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химия 8 ласс\DSC_000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133600"/>
            <a:ext cx="2286000" cy="304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12192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Опыт 1 Фильтрование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химия 8 ласс\DSC_0000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057400"/>
            <a:ext cx="2286000" cy="304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8600" y="56388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Вывод: водопроводная вода чистая, колодезная содержит примеси</a:t>
            </a:r>
            <a:endParaRPr lang="ru-RU" b="1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химия 8 ласс\DSC_000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133600"/>
            <a:ext cx="2667000" cy="3556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76400" y="6096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Опыт 2. Определение прозрачности воды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33800" y="17526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Объём водопроводной воды – 250 мл</a:t>
            </a:r>
          </a:p>
          <a:p>
            <a:r>
              <a:rPr lang="ru-RU" dirty="0" smtClean="0"/>
              <a:t>Объём колодезной воды -  120 мл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886200" y="3124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Вывод: водопроводная вода </a:t>
            </a:r>
            <a:r>
              <a:rPr lang="ru-RU" dirty="0" err="1" smtClean="0"/>
              <a:t>празрачнее</a:t>
            </a:r>
            <a:r>
              <a:rPr lang="ru-RU" dirty="0" smtClean="0"/>
              <a:t> колодезной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8600" y="1447800"/>
          <a:ext cx="4419600" cy="4831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9994"/>
                <a:gridCol w="1199606"/>
              </a:tblGrid>
              <a:tr h="75133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Характеристика  запаха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Интенсивность запаха       (балл)</a:t>
                      </a:r>
                      <a:endParaRPr lang="ru-RU" sz="1600" dirty="0"/>
                    </a:p>
                  </a:txBody>
                  <a:tcPr/>
                </a:tc>
              </a:tr>
              <a:tr h="35097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Отсутствие ощутимого запаха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/>
                </a:tc>
              </a:tr>
              <a:tr h="75133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Очень слабый запах- не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замечается потребителями, но обнаруживается специалистами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75133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Слабый запах- обнаруживается потребителями, если обратить на это внимание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6530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Запах легко обнаруживается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</a:tr>
              <a:tr h="52871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Отчётливый запах- неприятный и может быть причиной отказа от питья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</a:tr>
              <a:tr h="52871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Очень сильный запах- делает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воду непригодной для питья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48200" y="4724400"/>
            <a:ext cx="4495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Вывод: водопроводная вода не имеет запаха (0 баллов).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Колодезная вода имеет очень слабый запах (1 балл), обусловленный содержанием в ней примесей.</a:t>
            </a:r>
          </a:p>
        </p:txBody>
      </p:sp>
      <p:pic>
        <p:nvPicPr>
          <p:cNvPr id="5122" name="Picture 2" descr="F:\химия 8 ласс\DSC_0000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219200"/>
            <a:ext cx="2286000" cy="304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28800" y="4572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Опыт 3 Определение запаха</a:t>
            </a:r>
            <a:endParaRPr lang="ru-RU" sz="2400" b="1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233</TotalTime>
  <Words>391</Words>
  <Application>Microsoft Office PowerPoint</Application>
  <PresentationFormat>Экран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сельским жителям по использованию колодезной воды Заботьтесь о сохранении  чистоты воды в колодце.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 50</dc:creator>
  <cp:lastModifiedBy>User 50</cp:lastModifiedBy>
  <cp:revision>18</cp:revision>
  <dcterms:modified xsi:type="dcterms:W3CDTF">2021-02-23T08:42:52Z</dcterms:modified>
</cp:coreProperties>
</file>