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ppt/_rels/presentation.xml.rels" ContentType="application/vnd.openxmlformats-package.relationships+xml"/>
  <Override PartName="/ppt/presentation.xml" ContentType="application/vnd.openxmlformats-officedocument.presentationml.presentation.main+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2.xml.rels" ContentType="application/vnd.openxmlformats-package.relationships+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_rels/slideLayout31.xml.rels" ContentType="application/vnd.openxmlformats-package.relationships+xml"/>
  <Override PartName="/ppt/slideLayouts/_rels/slideLayout14.xml.rels" ContentType="application/vnd.openxmlformats-package.relationships+xml"/>
  <Override PartName="/ppt/slideLayouts/_rels/slideLayout27.xml.rels" ContentType="application/vnd.openxmlformats-package.relationships+xml"/>
  <Override PartName="/ppt/slideLayouts/_rels/slideLayout44.xml.rels" ContentType="application/vnd.openxmlformats-package.relationships+xml"/>
  <Override PartName="/ppt/slideLayouts/_rels/slideLayout19.xml.rels" ContentType="application/vnd.openxmlformats-package.relationships+xml"/>
  <Override PartName="/ppt/slideLayouts/_rels/slideLayout36.xml.rels" ContentType="application/vnd.openxmlformats-package.relationships+xml"/>
  <Override PartName="/ppt/slideLayouts/_rels/slideLayout1.xml.rels" ContentType="application/vnd.openxmlformats-package.relationships+xml"/>
  <Override PartName="/ppt/slideLayouts/_rels/slideLayout47.xml.rels" ContentType="application/vnd.openxmlformats-package.relationships+xml"/>
  <Override PartName="/ppt/slideLayouts/_rels/slideLayout28.xml.rels" ContentType="application/vnd.openxmlformats-package.relationships+xml"/>
  <Override PartName="/ppt/slideLayouts/_rels/slideLayout4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48.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13.xml.rels" ContentType="application/vnd.openxmlformats-package.relationships+xml"/>
  <Override PartName="/ppt/slideLayouts/_rels/slideLayout4.xml.rels" ContentType="application/vnd.openxmlformats-package.relationships+xml"/>
  <Override PartName="/ppt/slideLayouts/_rels/slideLayout39.xml.rels" ContentType="application/vnd.openxmlformats-package.relationships+xml"/>
  <Override PartName="/ppt/slideLayouts/_rels/slideLayout33.xml.rels" ContentType="application/vnd.openxmlformats-package.relationships+xml"/>
  <Override PartName="/ppt/slideLayouts/_rels/slideLayout16.xml.rels" ContentType="application/vnd.openxmlformats-package.relationships+xml"/>
  <Override PartName="/ppt/slideLayouts/_rels/slideLayout41.xml.rels" ContentType="application/vnd.openxmlformats-package.relationships+xml"/>
  <Override PartName="/ppt/slideLayouts/_rels/slideLayout24.xml.rels" ContentType="application/vnd.openxmlformats-package.relationships+xml"/>
  <Override PartName="/ppt/slideLayouts/_rels/slideLayout17.xml.rels" ContentType="application/vnd.openxmlformats-package.relationships+xml"/>
  <Override PartName="/ppt/slideLayouts/_rels/slideLayout34.xml.rels" ContentType="application/vnd.openxmlformats-package.relationships+xml"/>
  <Override PartName="/ppt/slideLayouts/_rels/slideLayout25.xml.rels" ContentType="application/vnd.openxmlformats-package.relationships+xml"/>
  <Override PartName="/ppt/slideLayouts/_rels/slideLayout42.xml.rels" ContentType="application/vnd.openxmlformats-package.relationships+xml"/>
  <Override PartName="/ppt/slideLayouts/_rels/slideLayout18.xml.rels" ContentType="application/vnd.openxmlformats-package.relationships+xml"/>
  <Override PartName="/ppt/slideLayouts/_rels/slideLayout35.xml.rels" ContentType="application/vnd.openxmlformats-package.relationships+xml"/>
  <Override PartName="/ppt/slideLayouts/_rels/slideLayout26.xml.rels" ContentType="application/vnd.openxmlformats-package.relationships+xml"/>
  <Override PartName="/ppt/slideLayouts/_rels/slideLayout43.xml.rels" ContentType="application/vnd.openxmlformats-package.relationships+xml"/>
  <Override PartName="/ppt/slideLayouts/_rels/slideLayout40.xml.rels" ContentType="application/vnd.openxmlformats-package.relationships+xml"/>
  <Override PartName="/ppt/slideLayouts/_rels/slideLayout23.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2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xml.rels" ContentType="application/vnd.openxmlformats-package.relationships+xml"/>
  <Override PartName="/ppt/slideLayouts/_rels/slideLayout29.xml.rels" ContentType="application/vnd.openxmlformats-package.relationships+xml"/>
  <Override PartName="/ppt/slideLayouts/_rels/slideLayout46.xml.rels" ContentType="application/vnd.openxmlformats-package.relationships+xml"/>
  <Override PartName="/ppt/slideLayouts/slideLayout26.xml" ContentType="application/vnd.openxmlformats-officedocument.presentationml.slideLayout+xml"/>
  <Override PartName="/ppt/slideLayouts/slideLayout43.xml" ContentType="application/vnd.openxmlformats-officedocument.presentationml.slideLayout+xml"/>
  <Override PartName="/ppt/slideLayouts/slideLayout18.xml" ContentType="application/vnd.openxmlformats-officedocument.presentationml.slideLayout+xml"/>
  <Override PartName="/ppt/slideLayouts/slideLayout35.xml" ContentType="application/vnd.openxmlformats-officedocument.presentationml.slideLayout+xml"/>
  <Override PartName="/ppt/slideLayouts/slideLayout25.xml" ContentType="application/vnd.openxmlformats-officedocument.presentationml.slideLayout+xml"/>
  <Override PartName="/ppt/slideLayouts/slideLayout42.xml" ContentType="application/vnd.openxmlformats-officedocument.presentationml.slideLayout+xml"/>
  <Override PartName="/ppt/slideLayouts/slideLayout17.xml" ContentType="application/vnd.openxmlformats-officedocument.presentationml.slideLayout+xml"/>
  <Override PartName="/ppt/slideLayouts/slideLayout34.xml" ContentType="application/vnd.openxmlformats-officedocument.presentationml.slideLayout+xml"/>
  <Override PartName="/ppt/slideLayouts/slideLayout24.xml" ContentType="application/vnd.openxmlformats-officedocument.presentationml.slideLayout+xml"/>
  <Override PartName="/ppt/slideLayouts/slideLayout41.xml" ContentType="application/vnd.openxmlformats-officedocument.presentationml.slideLayout+xml"/>
  <Override PartName="/ppt/slideLayouts/slideLayout16.xml" ContentType="application/vnd.openxmlformats-officedocument.presentationml.slideLayout+xml"/>
  <Override PartName="/ppt/slideLayouts/slideLayout33.xml" ContentType="application/vnd.openxmlformats-officedocument.presentationml.slideLayout+xml"/>
  <Override PartName="/ppt/slideLayouts/slideLayout23.xml" ContentType="application/vnd.openxmlformats-officedocument.presentationml.slideLayout+xml"/>
  <Override PartName="/ppt/slideLayouts/slideLayout40.xml" ContentType="application/vnd.openxmlformats-officedocument.presentationml.slideLayout+xml"/>
  <Override PartName="/ppt/slideLayouts/slideLayout15.xml" ContentType="application/vnd.openxmlformats-officedocument.presentationml.slideLayout+xml"/>
  <Override PartName="/ppt/slideLayouts/slideLayout32.xml" ContentType="application/vnd.openxmlformats-officedocument.presentationml.slideLayout+xml"/>
  <Override PartName="/ppt/slideLayouts/slideLayout22.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21.xml" ContentType="application/vnd.openxmlformats-officedocument.presentationml.slideLayout+xml"/>
  <Override PartName="/ppt/slideLayouts/slideLayout37.xml" ContentType="application/vnd.openxmlformats-officedocument.presentationml.slideLayout+xml"/>
  <Override PartName="/ppt/slideLayouts/slideLayout3.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29.xml" ContentType="application/vnd.openxmlformats-officedocument.presentationml.slideLayout+xml"/>
  <Override PartName="/ppt/slideLayouts/slideLayout46.xml" ContentType="application/vnd.openxmlformats-officedocument.presentationml.slideLayout+xml"/>
  <Override PartName="/ppt/slideLayouts/slideLayout39.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48.xml" ContentType="application/vnd.openxmlformats-officedocument.presentationml.slideLayout+xml"/>
  <Override PartName="/ppt/slideLayouts/slideLayout6.xml" ContentType="application/vnd.openxmlformats-officedocument.presentationml.slideLayout+xml"/>
  <Override PartName="/ppt/slideLayouts/slideLayout20.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45.xml" ContentType="application/vnd.openxmlformats-officedocument.presentationml.slideLayout+xml"/>
  <Override PartName="/ppt/slideLayouts/slideLayout28.xml" ContentType="application/vnd.openxmlformats-officedocument.presentationml.slideLayout+xml"/>
  <Override PartName="/ppt/slideLayouts/slideLayout1.xml" ContentType="application/vnd.openxmlformats-officedocument.presentationml.slideLayout+xml"/>
  <Override PartName="/ppt/slideLayouts/slideLayout36.xml" ContentType="application/vnd.openxmlformats-officedocument.presentationml.slideLayout+xml"/>
  <Override PartName="/ppt/slideLayouts/slideLayout19.xml" ContentType="application/vnd.openxmlformats-officedocument.presentationml.slideLayout+xml"/>
  <Override PartName="/ppt/slideLayouts/slideLayout44.xml" ContentType="application/vnd.openxmlformats-officedocument.presentationml.slideLayout+xml"/>
  <Override PartName="/ppt/slideLayouts/slideLayout27.xml" ContentType="application/vnd.openxmlformats-officedocument.presentationml.slideLayout+xml"/>
  <Override PartName="/ppt/slideLayouts/slideLayout14.xml" ContentType="application/vnd.openxmlformats-officedocument.presentationml.slideLayout+xml"/>
  <Override PartName="/ppt/slideLayouts/slideLayout31.xml" ContentType="application/vnd.openxmlformats-officedocument.presentationml.slideLayout+xml"/>
  <Override PartName="/ppt/theme/_rels/theme4.xml.rels" ContentType="application/vnd.openxmlformats-package.relationships+xml"/>
  <Override PartName="/ppt/theme/_rels/theme3.xml.rels" ContentType="application/vnd.openxmlformats-package.relationships+xml"/>
  <Override PartName="/ppt/theme/_rels/theme2.xml.rels" ContentType="application/vnd.openxmlformats-package.relationships+xml"/>
  <Override PartName="/ppt/theme/_rels/theme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9.png" ContentType="image/png"/>
  <Override PartName="/ppt/media/image17.png" ContentType="image/png"/>
  <Override PartName="/ppt/media/image7.png" ContentType="image/png"/>
  <Override PartName="/ppt/media/image11.png" ContentType="image/png"/>
  <Override PartName="/ppt/media/image8.jpeg" ContentType="image/jpeg"/>
  <Override PartName="/ppt/media/image5.png" ContentType="image/png"/>
  <Override PartName="/ppt/media/image4.png" ContentType="image/png"/>
  <Override PartName="/ppt/media/OOXDiagramDataRels1_0.png" ContentType="image/png"/>
  <Override PartName="/ppt/media/image23.jpeg" ContentType="image/jpeg"/>
  <Override PartName="/ppt/media/OOXDiagramDrawingRels1_0.png" ContentType="image/png"/>
  <Override PartName="/ppt/media/image1.jpeg" ContentType="image/jpeg"/>
  <Override PartName="/ppt/media/image18.png" ContentType="image/png"/>
  <Override PartName="/ppt/media/OOXDiagramDataRels1_1.jpg" ContentType="image/jpg"/>
  <Override PartName="/ppt/media/OOXDiagramDrawingRels1_1.jpg" ContentType="image/jpg"/>
  <Override PartName="/ppt/media/image24.jpeg" ContentType="image/jpeg"/>
  <Override PartName="/ppt/media/image6.png" ContentType="image/png"/>
  <Override PartName="/ppt/media/image3.jpeg" ContentType="image/jpeg"/>
  <Override PartName="/ppt/media/OOXDiagramDataRels1_2.png" ContentType="image/png"/>
  <Override PartName="/ppt/media/image13.png" ContentType="image/png"/>
  <Override PartName="/ppt/media/image21.png" ContentType="image/png"/>
  <Override PartName="/ppt/media/image2.jpeg" ContentType="image/jpeg"/>
  <Override PartName="/ppt/media/OOXDiagramDrawingRels1_2.png" ContentType="image/png"/>
  <Override PartName="/ppt/media/image9.png" ContentType="image/png"/>
  <Override PartName="/ppt/media/image10.png" ContentType="image/png"/>
  <Override PartName="/ppt/media/hdphoto1.wdp" ContentType="image/vnd.ms-photo"/>
  <Override PartName="/ppt/media/image12.png" ContentType="image/png"/>
  <Override PartName="/ppt/media/image20.png" ContentType="image/png"/>
  <Override PartName="/ppt/media/image14.png" ContentType="image/png"/>
  <Override PartName="/ppt/media/image22.png" ContentType="image/png"/>
  <Override PartName="/ppt/media/image15.png" ContentType="image/png"/>
  <Override PartName="/ppt/media/image16.png" ContentType="image/png"/>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_rels/slide6.xml.rels" ContentType="application/vnd.openxmlformats-package.relationships+xml"/>
  <Override PartName="/ppt/slides/_rels/slide5.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16.xml.rels" ContentType="application/vnd.openxmlformats-package.relationships+xml"/>
  <Override PartName="/ppt/slides/_rels/slide4.xml.rels" ContentType="application/vnd.openxmlformats-package.relationships+xml"/>
  <Override PartName="/ppt/slides/_rels/slide15.xml.rels" ContentType="application/vnd.openxmlformats-package.relationships+xml"/>
  <Override PartName="/ppt/slides/_rels/slide3.xml.rels" ContentType="application/vnd.openxmlformats-package.relationships+xml"/>
  <Override PartName="/ppt/slides/_rels/slide14.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_rels/slide13.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slide11.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diagrams/_rels/data1.xml.rels" ContentType="application/vnd.openxmlformats-package.relationships+xml"/>
  <Override PartName="/ppt/diagrams/_rels/drawing1.xml.rels" ContentType="application/vnd.openxmlformats-package.relationships+xml"/>
  <Override PartName="/ppt/diagrams/layout3.xml" ContentType="application/vnd.openxmlformats-officedocument.drawingml.diagramLayout+xml"/>
  <Override PartName="/ppt/diagrams/drawing3.xml" ContentType="application/vnd.ms-office.drawingml.diagramDrawing+xml"/>
  <Override PartName="/ppt/diagrams/data1.xml" ContentType="application/vnd.openxmlformats-officedocument.drawingml.diagramData+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1.xml" ContentType="application/vnd.openxmlformats-officedocument.drawingml.diagramStyle+xml"/>
  <Override PartName="/ppt/diagrams/colors1.xml" ContentType="application/vnd.openxmlformats-officedocument.drawingml.diagramColors+xml"/>
  <Override PartName="/ppt/diagrams/quickStyle3.xml" ContentType="application/vnd.openxmlformats-officedocument.drawingml.diagramStyle+xml"/>
  <Override PartName="/ppt/diagrams/layout1.xml" ContentType="application/vnd.openxmlformats-officedocument.drawingml.diagramLayout+xml"/>
  <Override PartName="/ppt/diagrams/colors3.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drawing2.xml" ContentType="application/vnd.ms-office.drawingml.diagramDrawing+xml"/>
  <Override PartName="/ppt/diagrams/data3.xml" ContentType="application/vnd.openxmlformats-officedocument.drawingml.diagramData+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presProps" Target="presProps.xml"/>
</Relationships>
</file>

<file path=ppt/diagrams/_rels/data1.xml.rels><?xml version="1.0" encoding="UTF-8"?>
<Relationships xmlns="http://schemas.openxmlformats.org/package/2006/relationships"><Relationship Id="rId1" Type="http://schemas.openxmlformats.org/officeDocument/2006/relationships/image" Target="../media/OOXDiagramDataRels1_0.png"/><Relationship Id="rId2" Type="http://schemas.openxmlformats.org/officeDocument/2006/relationships/image" Target="../media/OOXDiagramDataRels1_1.jpg"/><Relationship Id="rId3" Type="http://schemas.openxmlformats.org/officeDocument/2006/relationships/image" Target="../media/OOXDiagramDataRels1_2.png"/>
</Relationships>
</file>

<file path=ppt/diagrams/_rels/drawing1.xml.rels><?xml version="1.0" encoding="UTF-8"?>
<Relationships xmlns="http://schemas.openxmlformats.org/package/2006/relationships"><Relationship Id="rId1" Type="http://schemas.openxmlformats.org/officeDocument/2006/relationships/image" Target="../media/OOXDiagramDrawingRels1_0.png"/><Relationship Id="rId2" Type="http://schemas.openxmlformats.org/officeDocument/2006/relationships/image" Target="../media/OOXDiagramDrawingRels1_1.jpg"/><Relationship Id="rId3" Type="http://schemas.openxmlformats.org/officeDocument/2006/relationships/image" Target="../media/OOXDiagramDrawingRels1_2.png"/>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C8C277-9849-4F63-8996-C1F612B7CA1B}"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C728899F-6C5B-4729-AC12-B91F9C57D84E}">
      <dgm:prSet phldrT="[Text]" custT="1"/>
      <dgm:spPr/>
      <dgm:t>
        <a:bodyPr/>
        <a:lstStyle/>
        <a:p>
          <a:r>
            <a:rPr lang="ru-RU" sz="2000" dirty="0">
              <a:latin typeface="Arial" panose="020B0604020202020204" pitchFamily="34" charset="0"/>
              <a:cs typeface="Arial" panose="020B0604020202020204" pitchFamily="34" charset="0"/>
            </a:rPr>
            <a:t>Резюме</a:t>
          </a:r>
          <a:endParaRPr lang="en-US" sz="2000" dirty="0">
            <a:latin typeface="Arial" panose="020B0604020202020204" pitchFamily="34" charset="0"/>
            <a:cs typeface="Arial" panose="020B0604020202020204" pitchFamily="34" charset="0"/>
          </a:endParaRPr>
        </a:p>
      </dgm:t>
    </dgm:pt>
    <dgm:pt modelId="{9D72E0C4-80BF-4CDD-91F3-94B245ED5E75}" type="parTrans" cxnId="{FF1D13E2-7492-4A29-96D0-CD995CAC9B99}">
      <dgm:prSet/>
      <dgm:spPr/>
      <dgm:t>
        <a:bodyPr/>
        <a:lstStyle/>
        <a:p>
          <a:endParaRPr lang="en-US" sz="1800">
            <a:latin typeface="Arial" panose="020B0604020202020204" pitchFamily="34" charset="0"/>
            <a:cs typeface="Arial" panose="020B0604020202020204" pitchFamily="34" charset="0"/>
          </a:endParaRPr>
        </a:p>
      </dgm:t>
    </dgm:pt>
    <dgm:pt modelId="{2720EDD6-6EC6-41D6-B7B4-C7B7741CE98E}" type="sibTrans" cxnId="{FF1D13E2-7492-4A29-96D0-CD995CAC9B99}">
      <dgm:prSet/>
      <dgm:spPr/>
      <dgm:t>
        <a:bodyPr/>
        <a:lstStyle/>
        <a:p>
          <a:endParaRPr lang="en-US" sz="1800">
            <a:latin typeface="Arial" panose="020B0604020202020204" pitchFamily="34" charset="0"/>
            <a:cs typeface="Arial" panose="020B0604020202020204" pitchFamily="34" charset="0"/>
          </a:endParaRPr>
        </a:p>
      </dgm:t>
    </dgm:pt>
    <dgm:pt modelId="{8A071880-1817-4025-9171-3258A1BE2EF3}">
      <dgm:prSet phldrT="[Text]" custT="1"/>
      <dgm:spPr/>
      <dgm:t>
        <a:bodyPr/>
        <a:lstStyle/>
        <a:p>
          <a:r>
            <a:rPr lang="ru-RU" sz="1600" dirty="0">
              <a:solidFill>
                <a:schemeClr val="tx1"/>
              </a:solidFill>
              <a:latin typeface="Arial" panose="020B0604020202020204" pitchFamily="34" charset="0"/>
              <a:cs typeface="Arial" panose="020B0604020202020204" pitchFamily="34" charset="0"/>
            </a:rPr>
            <a:t>Источник биографических данных</a:t>
          </a:r>
          <a:endParaRPr lang="en-US" sz="1600" dirty="0">
            <a:solidFill>
              <a:schemeClr val="tx1"/>
            </a:solidFill>
            <a:latin typeface="Arial" panose="020B0604020202020204" pitchFamily="34" charset="0"/>
            <a:cs typeface="Arial" panose="020B0604020202020204" pitchFamily="34" charset="0"/>
          </a:endParaRPr>
        </a:p>
      </dgm:t>
    </dgm:pt>
    <dgm:pt modelId="{BB7E4E12-EB3A-4095-BAA8-D624A7AE7A5C}" type="parTrans" cxnId="{8EB045D2-8CA3-48C6-97CD-A61A4408E20F}">
      <dgm:prSet/>
      <dgm:spPr/>
      <dgm:t>
        <a:bodyPr/>
        <a:lstStyle/>
        <a:p>
          <a:endParaRPr lang="en-US" sz="1800">
            <a:latin typeface="Arial" panose="020B0604020202020204" pitchFamily="34" charset="0"/>
            <a:cs typeface="Arial" panose="020B0604020202020204" pitchFamily="34" charset="0"/>
          </a:endParaRPr>
        </a:p>
      </dgm:t>
    </dgm:pt>
    <dgm:pt modelId="{483FFAA7-7C36-4AC1-BED7-065E993C55DA}" type="sibTrans" cxnId="{8EB045D2-8CA3-48C6-97CD-A61A4408E20F}">
      <dgm:prSet/>
      <dgm:spPr/>
      <dgm:t>
        <a:bodyPr/>
        <a:lstStyle/>
        <a:p>
          <a:endParaRPr lang="en-US" sz="1800">
            <a:latin typeface="Arial" panose="020B0604020202020204" pitchFamily="34" charset="0"/>
            <a:cs typeface="Arial" panose="020B0604020202020204" pitchFamily="34" charset="0"/>
          </a:endParaRPr>
        </a:p>
      </dgm:t>
    </dgm:pt>
    <dgm:pt modelId="{FAC2E399-BB43-42DB-8ABA-3C2B858A2AA9}">
      <dgm:prSet phldrT="[Text]" custT="1"/>
      <dgm:spPr/>
      <dgm:t>
        <a:bodyPr/>
        <a:lstStyle/>
        <a:p>
          <a:r>
            <a:rPr lang="ru-RU" sz="1600" dirty="0">
              <a:latin typeface="Arial" panose="020B0604020202020204" pitchFamily="34" charset="0"/>
              <a:cs typeface="Arial" panose="020B0604020202020204" pitchFamily="34" charset="0"/>
            </a:rPr>
            <a:t>Данные о профессиональном опыте</a:t>
          </a:r>
          <a:endParaRPr lang="en-US" sz="1600" dirty="0">
            <a:latin typeface="Arial" panose="020B0604020202020204" pitchFamily="34" charset="0"/>
            <a:cs typeface="Arial" panose="020B0604020202020204" pitchFamily="34" charset="0"/>
          </a:endParaRPr>
        </a:p>
      </dgm:t>
    </dgm:pt>
    <dgm:pt modelId="{7C3600D1-161A-4B2B-B9C3-51FA60547B01}" type="parTrans" cxnId="{4AE8F65C-F2D4-4414-A3F5-D39B7DE6EBF9}">
      <dgm:prSet/>
      <dgm:spPr/>
      <dgm:t>
        <a:bodyPr/>
        <a:lstStyle/>
        <a:p>
          <a:endParaRPr lang="en-US" sz="1800">
            <a:latin typeface="Arial" panose="020B0604020202020204" pitchFamily="34" charset="0"/>
            <a:cs typeface="Arial" panose="020B0604020202020204" pitchFamily="34" charset="0"/>
          </a:endParaRPr>
        </a:p>
      </dgm:t>
    </dgm:pt>
    <dgm:pt modelId="{9A86569F-6491-4F12-B7F7-F40443A8E2E6}" type="sibTrans" cxnId="{4AE8F65C-F2D4-4414-A3F5-D39B7DE6EBF9}">
      <dgm:prSet/>
      <dgm:spPr/>
      <dgm:t>
        <a:bodyPr/>
        <a:lstStyle/>
        <a:p>
          <a:endParaRPr lang="en-US" sz="1800">
            <a:latin typeface="Arial" panose="020B0604020202020204" pitchFamily="34" charset="0"/>
            <a:cs typeface="Arial" panose="020B0604020202020204" pitchFamily="34" charset="0"/>
          </a:endParaRPr>
        </a:p>
      </dgm:t>
    </dgm:pt>
    <dgm:pt modelId="{BFEFFD60-63BB-4E95-B151-CD601ED04951}">
      <dgm:prSet phldrT="[Text]" custT="1"/>
      <dgm:spPr/>
      <dgm:t>
        <a:bodyPr/>
        <a:lstStyle/>
        <a:p>
          <a:r>
            <a:rPr lang="ru-RU" sz="1600" dirty="0">
              <a:latin typeface="Arial" panose="020B0604020202020204" pitchFamily="34" charset="0"/>
              <a:cs typeface="Arial" panose="020B0604020202020204" pitchFamily="34" charset="0"/>
            </a:rPr>
            <a:t>Соответствие требованиям работодателя</a:t>
          </a:r>
          <a:endParaRPr lang="en-US" sz="1600" dirty="0">
            <a:latin typeface="Arial" panose="020B0604020202020204" pitchFamily="34" charset="0"/>
            <a:cs typeface="Arial" panose="020B0604020202020204" pitchFamily="34" charset="0"/>
          </a:endParaRPr>
        </a:p>
      </dgm:t>
    </dgm:pt>
    <dgm:pt modelId="{EA24B5F7-E38D-46E6-AC86-134AEFE217C4}" type="parTrans" cxnId="{4BF27BE6-69E1-4127-96D8-0FC757B49EFB}">
      <dgm:prSet/>
      <dgm:spPr/>
      <dgm:t>
        <a:bodyPr/>
        <a:lstStyle/>
        <a:p>
          <a:endParaRPr lang="en-US" sz="1800">
            <a:latin typeface="Arial" panose="020B0604020202020204" pitchFamily="34" charset="0"/>
            <a:cs typeface="Arial" panose="020B0604020202020204" pitchFamily="34" charset="0"/>
          </a:endParaRPr>
        </a:p>
      </dgm:t>
    </dgm:pt>
    <dgm:pt modelId="{15D1DDD7-D65E-407B-A4DA-56AA895546B3}" type="sibTrans" cxnId="{4BF27BE6-69E1-4127-96D8-0FC757B49EFB}">
      <dgm:prSet/>
      <dgm:spPr/>
      <dgm:t>
        <a:bodyPr/>
        <a:lstStyle/>
        <a:p>
          <a:endParaRPr lang="en-US" sz="1800">
            <a:latin typeface="Arial" panose="020B0604020202020204" pitchFamily="34" charset="0"/>
            <a:cs typeface="Arial" panose="020B0604020202020204" pitchFamily="34" charset="0"/>
          </a:endParaRPr>
        </a:p>
      </dgm:t>
    </dgm:pt>
    <dgm:pt modelId="{33587A88-193B-4BE9-A046-784670A5BCF3}" type="pres">
      <dgm:prSet presAssocID="{42C8C277-9849-4F63-8996-C1F612B7CA1B}" presName="Name0" presStyleCnt="0">
        <dgm:presLayoutVars>
          <dgm:chMax val="1"/>
          <dgm:chPref val="1"/>
          <dgm:dir/>
          <dgm:resizeHandles/>
        </dgm:presLayoutVars>
      </dgm:prSet>
      <dgm:spPr/>
      <dgm:t>
        <a:bodyPr/>
        <a:lstStyle/>
        <a:p>
          <a:endParaRPr lang="ru-RU"/>
        </a:p>
      </dgm:t>
    </dgm:pt>
    <dgm:pt modelId="{3EDA737D-D555-4A5E-90ED-214AAF81AEBC}" type="pres">
      <dgm:prSet presAssocID="{C728899F-6C5B-4729-AC12-B91F9C57D84E}" presName="Parent" presStyleLbl="node1" presStyleIdx="0" presStyleCnt="2" custScaleX="75829" custScaleY="74641" custLinFactNeighborX="11620" custLinFactNeighborY="-479">
        <dgm:presLayoutVars>
          <dgm:chMax val="4"/>
          <dgm:chPref val="3"/>
        </dgm:presLayoutVars>
      </dgm:prSet>
      <dgm:spPr/>
      <dgm:t>
        <a:bodyPr/>
        <a:lstStyle/>
        <a:p>
          <a:endParaRPr lang="ru-RU"/>
        </a:p>
      </dgm:t>
    </dgm:pt>
    <dgm:pt modelId="{8CC98736-BB32-49EF-9AE1-6F6DCEEEBB99}" type="pres">
      <dgm:prSet presAssocID="{8A071880-1817-4025-9171-3258A1BE2EF3}" presName="Accent" presStyleLbl="node1" presStyleIdx="1" presStyleCnt="2"/>
      <dgm:spPr/>
    </dgm:pt>
    <dgm:pt modelId="{9553C80B-D68F-4174-8E24-D2A2B172537E}" type="pres">
      <dgm:prSet presAssocID="{8A071880-1817-4025-9171-3258A1BE2EF3}" presName="Image1"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201D981-2F1E-4754-815F-0B7155C3DBB8}" type="pres">
      <dgm:prSet presAssocID="{8A071880-1817-4025-9171-3258A1BE2EF3}" presName="Child1" presStyleLbl="revTx" presStyleIdx="0" presStyleCnt="3" custScaleX="118731" custLinFactNeighborX="6831">
        <dgm:presLayoutVars>
          <dgm:chMax val="0"/>
          <dgm:chPref val="0"/>
          <dgm:bulletEnabled val="1"/>
        </dgm:presLayoutVars>
      </dgm:prSet>
      <dgm:spPr/>
      <dgm:t>
        <a:bodyPr/>
        <a:lstStyle/>
        <a:p>
          <a:endParaRPr lang="ru-RU"/>
        </a:p>
      </dgm:t>
    </dgm:pt>
    <dgm:pt modelId="{03C0B686-2648-407B-92EE-1F9812815795}" type="pres">
      <dgm:prSet presAssocID="{FAC2E399-BB43-42DB-8ABA-3C2B858A2AA9}" presName="Image2" presStyleCnt="0"/>
      <dgm:spPr/>
    </dgm:pt>
    <dgm:pt modelId="{362D467F-16F8-4473-8E50-D49B18E779E9}" type="pres">
      <dgm:prSet presAssocID="{FAC2E399-BB43-42DB-8ABA-3C2B858A2AA9}"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CBB24A9-2B0D-4A24-AE7B-2C771EFFFD15}" type="pres">
      <dgm:prSet presAssocID="{FAC2E399-BB43-42DB-8ABA-3C2B858A2AA9}" presName="Child2" presStyleLbl="revTx" presStyleIdx="1" presStyleCnt="3" custScaleX="112020" custLinFactNeighborX="3233" custLinFactNeighborY="0">
        <dgm:presLayoutVars>
          <dgm:chMax val="0"/>
          <dgm:chPref val="0"/>
          <dgm:bulletEnabled val="1"/>
        </dgm:presLayoutVars>
      </dgm:prSet>
      <dgm:spPr/>
      <dgm:t>
        <a:bodyPr/>
        <a:lstStyle/>
        <a:p>
          <a:endParaRPr lang="ru-RU"/>
        </a:p>
      </dgm:t>
    </dgm:pt>
    <dgm:pt modelId="{27608BDD-0F07-4D82-9C86-E442096204FA}" type="pres">
      <dgm:prSet presAssocID="{BFEFFD60-63BB-4E95-B151-CD601ED04951}" presName="Image3" presStyleCnt="0"/>
      <dgm:spPr/>
    </dgm:pt>
    <dgm:pt modelId="{0210C30B-5EFE-4745-A6E4-3E57B5ACC27A}" type="pres">
      <dgm:prSet presAssocID="{BFEFFD60-63BB-4E95-B151-CD601ED04951}"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dgm:spPr>
    </dgm:pt>
    <dgm:pt modelId="{759A8D44-6B0F-4A34-9D7E-79DD03898005}" type="pres">
      <dgm:prSet presAssocID="{BFEFFD60-63BB-4E95-B151-CD601ED04951}" presName="Child3" presStyleLbl="revTx" presStyleIdx="2" presStyleCnt="3">
        <dgm:presLayoutVars>
          <dgm:chMax val="0"/>
          <dgm:chPref val="0"/>
          <dgm:bulletEnabled val="1"/>
        </dgm:presLayoutVars>
      </dgm:prSet>
      <dgm:spPr/>
      <dgm:t>
        <a:bodyPr/>
        <a:lstStyle/>
        <a:p>
          <a:endParaRPr lang="ru-RU"/>
        </a:p>
      </dgm:t>
    </dgm:pt>
  </dgm:ptLst>
  <dgm:cxnLst>
    <dgm:cxn modelId="{3DD209B6-F130-4D17-9D24-CCD45A96F07F}" type="presOf" srcId="{8A071880-1817-4025-9171-3258A1BE2EF3}" destId="{A201D981-2F1E-4754-815F-0B7155C3DBB8}" srcOrd="0" destOrd="0" presId="urn:microsoft.com/office/officeart/2011/layout/RadialPictureList"/>
    <dgm:cxn modelId="{B9D9252F-8F92-48AE-BF8F-D77A0C0ED2BD}" type="presOf" srcId="{C728899F-6C5B-4729-AC12-B91F9C57D84E}" destId="{3EDA737D-D555-4A5E-90ED-214AAF81AEBC}" srcOrd="0" destOrd="0" presId="urn:microsoft.com/office/officeart/2011/layout/RadialPictureList"/>
    <dgm:cxn modelId="{4BF27BE6-69E1-4127-96D8-0FC757B49EFB}" srcId="{C728899F-6C5B-4729-AC12-B91F9C57D84E}" destId="{BFEFFD60-63BB-4E95-B151-CD601ED04951}" srcOrd="2" destOrd="0" parTransId="{EA24B5F7-E38D-46E6-AC86-134AEFE217C4}" sibTransId="{15D1DDD7-D65E-407B-A4DA-56AA895546B3}"/>
    <dgm:cxn modelId="{7A16249D-B68E-4B15-B71D-B9BEB749D95E}" type="presOf" srcId="{BFEFFD60-63BB-4E95-B151-CD601ED04951}" destId="{759A8D44-6B0F-4A34-9D7E-79DD03898005}" srcOrd="0" destOrd="0" presId="urn:microsoft.com/office/officeart/2011/layout/RadialPictureList"/>
    <dgm:cxn modelId="{8D0F1B15-D5DB-4F90-A80F-E8BA2D212737}" type="presOf" srcId="{42C8C277-9849-4F63-8996-C1F612B7CA1B}" destId="{33587A88-193B-4BE9-A046-784670A5BCF3}" srcOrd="0" destOrd="0" presId="urn:microsoft.com/office/officeart/2011/layout/RadialPictureList"/>
    <dgm:cxn modelId="{4AE8F65C-F2D4-4414-A3F5-D39B7DE6EBF9}" srcId="{C728899F-6C5B-4729-AC12-B91F9C57D84E}" destId="{FAC2E399-BB43-42DB-8ABA-3C2B858A2AA9}" srcOrd="1" destOrd="0" parTransId="{7C3600D1-161A-4B2B-B9C3-51FA60547B01}" sibTransId="{9A86569F-6491-4F12-B7F7-F40443A8E2E6}"/>
    <dgm:cxn modelId="{8EB045D2-8CA3-48C6-97CD-A61A4408E20F}" srcId="{C728899F-6C5B-4729-AC12-B91F9C57D84E}" destId="{8A071880-1817-4025-9171-3258A1BE2EF3}" srcOrd="0" destOrd="0" parTransId="{BB7E4E12-EB3A-4095-BAA8-D624A7AE7A5C}" sibTransId="{483FFAA7-7C36-4AC1-BED7-065E993C55DA}"/>
    <dgm:cxn modelId="{FF1D13E2-7492-4A29-96D0-CD995CAC9B99}" srcId="{42C8C277-9849-4F63-8996-C1F612B7CA1B}" destId="{C728899F-6C5B-4729-AC12-B91F9C57D84E}" srcOrd="0" destOrd="0" parTransId="{9D72E0C4-80BF-4CDD-91F3-94B245ED5E75}" sibTransId="{2720EDD6-6EC6-41D6-B7B4-C7B7741CE98E}"/>
    <dgm:cxn modelId="{5F82DF4A-53E3-457C-B84B-2CC400D20801}" type="presOf" srcId="{FAC2E399-BB43-42DB-8ABA-3C2B858A2AA9}" destId="{6CBB24A9-2B0D-4A24-AE7B-2C771EFFFD15}" srcOrd="0" destOrd="0" presId="urn:microsoft.com/office/officeart/2011/layout/RadialPictureList"/>
    <dgm:cxn modelId="{07E3A5EC-1DB9-4557-886E-498D03FE7126}" type="presParOf" srcId="{33587A88-193B-4BE9-A046-784670A5BCF3}" destId="{3EDA737D-D555-4A5E-90ED-214AAF81AEBC}" srcOrd="0" destOrd="0" presId="urn:microsoft.com/office/officeart/2011/layout/RadialPictureList"/>
    <dgm:cxn modelId="{13FBD810-6B1F-4683-B1ED-33619D868277}" type="presParOf" srcId="{33587A88-193B-4BE9-A046-784670A5BCF3}" destId="{8CC98736-BB32-49EF-9AE1-6F6DCEEEBB99}" srcOrd="1" destOrd="0" presId="urn:microsoft.com/office/officeart/2011/layout/RadialPictureList"/>
    <dgm:cxn modelId="{C64CA1DC-3AB4-4EFE-A510-8815D5992F2C}" type="presParOf" srcId="{33587A88-193B-4BE9-A046-784670A5BCF3}" destId="{9553C80B-D68F-4174-8E24-D2A2B172537E}" srcOrd="2" destOrd="0" presId="urn:microsoft.com/office/officeart/2011/layout/RadialPictureList"/>
    <dgm:cxn modelId="{BE19CA40-B8ED-42B9-892D-E55CDEF07886}" type="presParOf" srcId="{33587A88-193B-4BE9-A046-784670A5BCF3}" destId="{A201D981-2F1E-4754-815F-0B7155C3DBB8}" srcOrd="3" destOrd="0" presId="urn:microsoft.com/office/officeart/2011/layout/RadialPictureList"/>
    <dgm:cxn modelId="{59274667-4C14-42D0-A8D1-C6D91E683A3D}" type="presParOf" srcId="{33587A88-193B-4BE9-A046-784670A5BCF3}" destId="{03C0B686-2648-407B-92EE-1F9812815795}" srcOrd="4" destOrd="0" presId="urn:microsoft.com/office/officeart/2011/layout/RadialPictureList"/>
    <dgm:cxn modelId="{25A9483D-3290-4A9F-B85F-6E4971FB29DE}" type="presParOf" srcId="{03C0B686-2648-407B-92EE-1F9812815795}" destId="{362D467F-16F8-4473-8E50-D49B18E779E9}" srcOrd="0" destOrd="0" presId="urn:microsoft.com/office/officeart/2011/layout/RadialPictureList"/>
    <dgm:cxn modelId="{68FB0968-8760-4CBE-8A64-F69887566D79}" type="presParOf" srcId="{33587A88-193B-4BE9-A046-784670A5BCF3}" destId="{6CBB24A9-2B0D-4A24-AE7B-2C771EFFFD15}" srcOrd="5" destOrd="0" presId="urn:microsoft.com/office/officeart/2011/layout/RadialPictureList"/>
    <dgm:cxn modelId="{1E843E73-C698-472D-8631-46D0A6808742}" type="presParOf" srcId="{33587A88-193B-4BE9-A046-784670A5BCF3}" destId="{27608BDD-0F07-4D82-9C86-E442096204FA}" srcOrd="6" destOrd="0" presId="urn:microsoft.com/office/officeart/2011/layout/RadialPictureList"/>
    <dgm:cxn modelId="{8D0C688D-016D-45F0-BB61-85E8963E3A7E}" type="presParOf" srcId="{27608BDD-0F07-4D82-9C86-E442096204FA}" destId="{0210C30B-5EFE-4745-A6E4-3E57B5ACC27A}" srcOrd="0" destOrd="0" presId="urn:microsoft.com/office/officeart/2011/layout/RadialPictureList"/>
    <dgm:cxn modelId="{4E9761BD-E4ED-4421-B6E1-CCF1F380249C}" type="presParOf" srcId="{33587A88-193B-4BE9-A046-784670A5BCF3}" destId="{759A8D44-6B0F-4A34-9D7E-79DD03898005}" srcOrd="7" destOrd="0" presId="urn:microsoft.com/office/officeart/2011/layout/RadialPicture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EB3466-B187-4388-B621-F43571A82E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5A0BBDB-23D5-4327-8D20-831195DD6837}">
      <dgm:prSet phldrT="[Text]"/>
      <dgm:spPr/>
      <dgm:t>
        <a:bodyPr/>
        <a:lstStyle/>
        <a:p>
          <a:r>
            <a:rPr lang="ru-RU" dirty="0">
              <a:latin typeface="Arial" panose="020B0604020202020204" pitchFamily="34" charset="0"/>
              <a:cs typeface="Arial" panose="020B0604020202020204" pitchFamily="34" charset="0"/>
            </a:rPr>
            <a:t>Краткость</a:t>
          </a:r>
          <a:endParaRPr lang="en-US" dirty="0">
            <a:latin typeface="Arial" panose="020B0604020202020204" pitchFamily="34" charset="0"/>
            <a:cs typeface="Arial" panose="020B0604020202020204" pitchFamily="34" charset="0"/>
          </a:endParaRPr>
        </a:p>
      </dgm:t>
    </dgm:pt>
    <dgm:pt modelId="{7213AE16-12FE-43EE-8EEA-57EE082F4D86}" type="parTrans" cxnId="{25763DAB-ECA7-49E1-8C69-B2D806F4B3C7}">
      <dgm:prSet/>
      <dgm:spPr/>
      <dgm:t>
        <a:bodyPr/>
        <a:lstStyle/>
        <a:p>
          <a:endParaRPr lang="en-US">
            <a:latin typeface="Arial" panose="020B0604020202020204" pitchFamily="34" charset="0"/>
            <a:cs typeface="Arial" panose="020B0604020202020204" pitchFamily="34" charset="0"/>
          </a:endParaRPr>
        </a:p>
      </dgm:t>
    </dgm:pt>
    <dgm:pt modelId="{92F45478-6BE1-42A6-BFE2-DC17C6F64CCA}" type="sibTrans" cxnId="{25763DAB-ECA7-49E1-8C69-B2D806F4B3C7}">
      <dgm:prSet/>
      <dgm:spPr/>
      <dgm:t>
        <a:bodyPr/>
        <a:lstStyle/>
        <a:p>
          <a:endParaRPr lang="en-US">
            <a:latin typeface="Arial" panose="020B0604020202020204" pitchFamily="34" charset="0"/>
            <a:cs typeface="Arial" panose="020B0604020202020204" pitchFamily="34" charset="0"/>
          </a:endParaRPr>
        </a:p>
      </dgm:t>
    </dgm:pt>
    <dgm:pt modelId="{B37D6C55-2722-45C1-8E3A-EEC4B7C97E05}">
      <dgm:prSet phldrT="[Text]"/>
      <dgm:spPr/>
      <dgm:t>
        <a:bodyPr/>
        <a:lstStyle/>
        <a:p>
          <a:r>
            <a:rPr lang="ru-RU" dirty="0">
              <a:latin typeface="Arial" panose="020B0604020202020204" pitchFamily="34" charset="0"/>
              <a:cs typeface="Arial" panose="020B0604020202020204" pitchFamily="34" charset="0"/>
            </a:rPr>
            <a:t>Конкретность</a:t>
          </a:r>
          <a:endParaRPr lang="en-US" dirty="0">
            <a:latin typeface="Arial" panose="020B0604020202020204" pitchFamily="34" charset="0"/>
            <a:cs typeface="Arial" panose="020B0604020202020204" pitchFamily="34" charset="0"/>
          </a:endParaRPr>
        </a:p>
      </dgm:t>
    </dgm:pt>
    <dgm:pt modelId="{E48E0046-479D-4941-B8E7-D1D5D2BA0502}" type="parTrans" cxnId="{01396EE5-602E-4DB3-88D8-56ECF69A4CAD}">
      <dgm:prSet/>
      <dgm:spPr/>
      <dgm:t>
        <a:bodyPr/>
        <a:lstStyle/>
        <a:p>
          <a:endParaRPr lang="en-US">
            <a:latin typeface="Arial" panose="020B0604020202020204" pitchFamily="34" charset="0"/>
            <a:cs typeface="Arial" panose="020B0604020202020204" pitchFamily="34" charset="0"/>
          </a:endParaRPr>
        </a:p>
      </dgm:t>
    </dgm:pt>
    <dgm:pt modelId="{E3D7AF95-8EAE-483E-8BD7-B523C34A8102}" type="sibTrans" cxnId="{01396EE5-602E-4DB3-88D8-56ECF69A4CAD}">
      <dgm:prSet/>
      <dgm:spPr/>
      <dgm:t>
        <a:bodyPr/>
        <a:lstStyle/>
        <a:p>
          <a:endParaRPr lang="en-US">
            <a:latin typeface="Arial" panose="020B0604020202020204" pitchFamily="34" charset="0"/>
            <a:cs typeface="Arial" panose="020B0604020202020204" pitchFamily="34" charset="0"/>
          </a:endParaRPr>
        </a:p>
      </dgm:t>
    </dgm:pt>
    <dgm:pt modelId="{1CFC2903-EBCE-4BBC-B729-28E1061A1570}">
      <dgm:prSet phldrT="[Text]"/>
      <dgm:spPr/>
      <dgm:t>
        <a:bodyPr/>
        <a:lstStyle/>
        <a:p>
          <a:r>
            <a:rPr lang="ru-RU" dirty="0">
              <a:latin typeface="Arial" panose="020B0604020202020204" pitchFamily="34" charset="0"/>
              <a:cs typeface="Arial" panose="020B0604020202020204" pitchFamily="34" charset="0"/>
            </a:rPr>
            <a:t>Целенаправленность</a:t>
          </a:r>
          <a:endParaRPr lang="en-US" dirty="0">
            <a:latin typeface="Arial" panose="020B0604020202020204" pitchFamily="34" charset="0"/>
            <a:cs typeface="Arial" panose="020B0604020202020204" pitchFamily="34" charset="0"/>
          </a:endParaRPr>
        </a:p>
      </dgm:t>
    </dgm:pt>
    <dgm:pt modelId="{30F737C6-E84A-4C66-A507-32A03357EE38}" type="parTrans" cxnId="{E2B6E2A2-F26B-432B-802D-AA2B8CFFD626}">
      <dgm:prSet/>
      <dgm:spPr/>
      <dgm:t>
        <a:bodyPr/>
        <a:lstStyle/>
        <a:p>
          <a:endParaRPr lang="en-US">
            <a:latin typeface="Arial" panose="020B0604020202020204" pitchFamily="34" charset="0"/>
            <a:cs typeface="Arial" panose="020B0604020202020204" pitchFamily="34" charset="0"/>
          </a:endParaRPr>
        </a:p>
      </dgm:t>
    </dgm:pt>
    <dgm:pt modelId="{9BD30B57-7C66-4A37-8662-504C93F0B7BE}" type="sibTrans" cxnId="{E2B6E2A2-F26B-432B-802D-AA2B8CFFD626}">
      <dgm:prSet/>
      <dgm:spPr/>
      <dgm:t>
        <a:bodyPr/>
        <a:lstStyle/>
        <a:p>
          <a:endParaRPr lang="en-US">
            <a:latin typeface="Arial" panose="020B0604020202020204" pitchFamily="34" charset="0"/>
            <a:cs typeface="Arial" panose="020B0604020202020204" pitchFamily="34" charset="0"/>
          </a:endParaRPr>
        </a:p>
      </dgm:t>
    </dgm:pt>
    <dgm:pt modelId="{8BE52890-E02D-4558-87D6-CD183F7A730D}">
      <dgm:prSet/>
      <dgm:spPr/>
      <dgm:t>
        <a:bodyPr/>
        <a:lstStyle/>
        <a:p>
          <a:r>
            <a:rPr lang="ru-RU" dirty="0">
              <a:latin typeface="Arial" panose="020B0604020202020204" pitchFamily="34" charset="0"/>
              <a:cs typeface="Arial" panose="020B0604020202020204" pitchFamily="34" charset="0"/>
            </a:rPr>
            <a:t>отсутствие лишних слов, непонятных сокращений и терминов</a:t>
          </a:r>
          <a:endParaRPr lang="en-US" dirty="0">
            <a:latin typeface="Arial" panose="020B0604020202020204" pitchFamily="34" charset="0"/>
            <a:cs typeface="Arial" panose="020B0604020202020204" pitchFamily="34" charset="0"/>
          </a:endParaRPr>
        </a:p>
      </dgm:t>
    </dgm:pt>
    <dgm:pt modelId="{3EDB9E22-A17C-4E42-A94D-E7D337510596}" type="parTrans" cxnId="{CF17A700-04FE-4FA5-8C7B-E0DB754810C3}">
      <dgm:prSet/>
      <dgm:spPr/>
      <dgm:t>
        <a:bodyPr/>
        <a:lstStyle/>
        <a:p>
          <a:endParaRPr lang="en-US">
            <a:latin typeface="Arial" panose="020B0604020202020204" pitchFamily="34" charset="0"/>
            <a:cs typeface="Arial" panose="020B0604020202020204" pitchFamily="34" charset="0"/>
          </a:endParaRPr>
        </a:p>
      </dgm:t>
    </dgm:pt>
    <dgm:pt modelId="{62DBB778-8D42-4255-9C99-274D89F40DDB}" type="sibTrans" cxnId="{CF17A700-04FE-4FA5-8C7B-E0DB754810C3}">
      <dgm:prSet/>
      <dgm:spPr/>
      <dgm:t>
        <a:bodyPr/>
        <a:lstStyle/>
        <a:p>
          <a:endParaRPr lang="en-US">
            <a:latin typeface="Arial" panose="020B0604020202020204" pitchFamily="34" charset="0"/>
            <a:cs typeface="Arial" panose="020B0604020202020204" pitchFamily="34" charset="0"/>
          </a:endParaRPr>
        </a:p>
      </dgm:t>
    </dgm:pt>
    <dgm:pt modelId="{F3B80EA2-6C32-4C3A-A306-530D0EED2A2A}">
      <dgm:prSet/>
      <dgm:spPr/>
      <dgm:t>
        <a:bodyPr/>
        <a:lstStyle/>
        <a:p>
          <a:r>
            <a:rPr lang="ru-RU">
              <a:latin typeface="Arial" panose="020B0604020202020204" pitchFamily="34" charset="0"/>
              <a:cs typeface="Arial" panose="020B0604020202020204" pitchFamily="34" charset="0"/>
            </a:rPr>
            <a:t>отсутствие информации, не имеющей прямого отношения к вакансии</a:t>
          </a:r>
          <a:endParaRPr lang="en-US">
            <a:latin typeface="Arial" panose="020B0604020202020204" pitchFamily="34" charset="0"/>
            <a:cs typeface="Arial" panose="020B0604020202020204" pitchFamily="34" charset="0"/>
          </a:endParaRPr>
        </a:p>
      </dgm:t>
    </dgm:pt>
    <dgm:pt modelId="{F7D323C0-24D2-4434-9923-0B7DD1771DC4}" type="parTrans" cxnId="{B97F91BF-21BB-4D62-B50E-EFFFE8707BC5}">
      <dgm:prSet/>
      <dgm:spPr/>
      <dgm:t>
        <a:bodyPr/>
        <a:lstStyle/>
        <a:p>
          <a:endParaRPr lang="en-US">
            <a:latin typeface="Arial" panose="020B0604020202020204" pitchFamily="34" charset="0"/>
            <a:cs typeface="Arial" panose="020B0604020202020204" pitchFamily="34" charset="0"/>
          </a:endParaRPr>
        </a:p>
      </dgm:t>
    </dgm:pt>
    <dgm:pt modelId="{436B8C00-78B3-4F2D-9A60-82EA1B8596C7}" type="sibTrans" cxnId="{B97F91BF-21BB-4D62-B50E-EFFFE8707BC5}">
      <dgm:prSet/>
      <dgm:spPr/>
      <dgm:t>
        <a:bodyPr/>
        <a:lstStyle/>
        <a:p>
          <a:endParaRPr lang="en-US">
            <a:latin typeface="Arial" panose="020B0604020202020204" pitchFamily="34" charset="0"/>
            <a:cs typeface="Arial" panose="020B0604020202020204" pitchFamily="34" charset="0"/>
          </a:endParaRPr>
        </a:p>
      </dgm:t>
    </dgm:pt>
    <dgm:pt modelId="{47F5CB0A-776D-46CB-9AAF-DF7290D8C311}">
      <dgm:prSet/>
      <dgm:spPr/>
      <dgm:t>
        <a:bodyPr/>
        <a:lstStyle/>
        <a:p>
          <a:r>
            <a:rPr lang="ru-RU" dirty="0">
              <a:latin typeface="Arial" panose="020B0604020202020204" pitchFamily="34" charset="0"/>
              <a:cs typeface="Arial" panose="020B0604020202020204" pitchFamily="34" charset="0"/>
            </a:rPr>
            <a:t>изложение главных сведений, подтверждающих право претендовать на данную должность</a:t>
          </a:r>
          <a:endParaRPr lang="en-US" dirty="0">
            <a:latin typeface="Arial" panose="020B0604020202020204" pitchFamily="34" charset="0"/>
            <a:cs typeface="Arial" panose="020B0604020202020204" pitchFamily="34" charset="0"/>
          </a:endParaRPr>
        </a:p>
      </dgm:t>
    </dgm:pt>
    <dgm:pt modelId="{93B14848-DFC7-41EF-A8CD-3AE12F043108}" type="parTrans" cxnId="{AFCC164F-FC67-45D3-A5B5-CA4017380DF3}">
      <dgm:prSet/>
      <dgm:spPr/>
      <dgm:t>
        <a:bodyPr/>
        <a:lstStyle/>
        <a:p>
          <a:endParaRPr lang="en-US">
            <a:latin typeface="Arial" panose="020B0604020202020204" pitchFamily="34" charset="0"/>
            <a:cs typeface="Arial" panose="020B0604020202020204" pitchFamily="34" charset="0"/>
          </a:endParaRPr>
        </a:p>
      </dgm:t>
    </dgm:pt>
    <dgm:pt modelId="{A6C465F7-45A9-46A8-BF08-BEE63D1192EE}" type="sibTrans" cxnId="{AFCC164F-FC67-45D3-A5B5-CA4017380DF3}">
      <dgm:prSet/>
      <dgm:spPr/>
      <dgm:t>
        <a:bodyPr/>
        <a:lstStyle/>
        <a:p>
          <a:endParaRPr lang="en-US">
            <a:latin typeface="Arial" panose="020B0604020202020204" pitchFamily="34" charset="0"/>
            <a:cs typeface="Arial" panose="020B0604020202020204" pitchFamily="34" charset="0"/>
          </a:endParaRPr>
        </a:p>
      </dgm:t>
    </dgm:pt>
    <dgm:pt modelId="{46FD9D7D-CDEC-4CFA-AFA8-CBCC452F49F6}">
      <dgm:prSet phldrT="[Text]"/>
      <dgm:spPr/>
      <dgm:t>
        <a:bodyPr/>
        <a:lstStyle/>
        <a:p>
          <a:r>
            <a:rPr lang="ru-RU" dirty="0">
              <a:latin typeface="Arial" panose="020B0604020202020204" pitchFamily="34" charset="0"/>
              <a:cs typeface="Arial" panose="020B0604020202020204" pitchFamily="34" charset="0"/>
            </a:rPr>
            <a:t>Активность </a:t>
          </a:r>
          <a:endParaRPr lang="en-US" dirty="0">
            <a:latin typeface="Arial" panose="020B0604020202020204" pitchFamily="34" charset="0"/>
            <a:cs typeface="Arial" panose="020B0604020202020204" pitchFamily="34" charset="0"/>
          </a:endParaRPr>
        </a:p>
      </dgm:t>
    </dgm:pt>
    <dgm:pt modelId="{EED34E2C-BB45-4603-A9D3-C9C9105ED6EA}" type="parTrans" cxnId="{5C3D06DF-AA15-4780-A59D-AF249BDAFAD7}">
      <dgm:prSet/>
      <dgm:spPr/>
      <dgm:t>
        <a:bodyPr/>
        <a:lstStyle/>
        <a:p>
          <a:endParaRPr lang="en-US">
            <a:latin typeface="Arial" panose="020B0604020202020204" pitchFamily="34" charset="0"/>
            <a:cs typeface="Arial" panose="020B0604020202020204" pitchFamily="34" charset="0"/>
          </a:endParaRPr>
        </a:p>
      </dgm:t>
    </dgm:pt>
    <dgm:pt modelId="{F00FB818-8423-4622-83F3-01445B602BF5}" type="sibTrans" cxnId="{5C3D06DF-AA15-4780-A59D-AF249BDAFAD7}">
      <dgm:prSet/>
      <dgm:spPr/>
      <dgm:t>
        <a:bodyPr/>
        <a:lstStyle/>
        <a:p>
          <a:endParaRPr lang="en-US">
            <a:latin typeface="Arial" panose="020B0604020202020204" pitchFamily="34" charset="0"/>
            <a:cs typeface="Arial" panose="020B0604020202020204" pitchFamily="34" charset="0"/>
          </a:endParaRPr>
        </a:p>
      </dgm:t>
    </dgm:pt>
    <dgm:pt modelId="{CFCD8293-E133-4271-8111-8A6A18AD6369}">
      <dgm:prSet/>
      <dgm:spPr/>
      <dgm:t>
        <a:bodyPr/>
        <a:lstStyle/>
        <a:p>
          <a:r>
            <a:rPr lang="ru-RU" dirty="0">
              <a:latin typeface="Arial" panose="020B0604020202020204" pitchFamily="34" charset="0"/>
              <a:cs typeface="Arial" panose="020B0604020202020204" pitchFamily="34" charset="0"/>
            </a:rPr>
            <a:t>необходимость использования активных глаголов, показывающих активность</a:t>
          </a:r>
          <a:endParaRPr lang="en-US" dirty="0">
            <a:latin typeface="Arial" panose="020B0604020202020204" pitchFamily="34" charset="0"/>
            <a:cs typeface="Arial" panose="020B0604020202020204" pitchFamily="34" charset="0"/>
          </a:endParaRPr>
        </a:p>
      </dgm:t>
    </dgm:pt>
    <dgm:pt modelId="{9DFC5F4F-A511-4C36-84B7-532D0FAC3B8B}" type="parTrans" cxnId="{9A1EC5B8-004D-4F0B-97AB-7132DC14B646}">
      <dgm:prSet/>
      <dgm:spPr/>
      <dgm:t>
        <a:bodyPr/>
        <a:lstStyle/>
        <a:p>
          <a:endParaRPr lang="en-US">
            <a:latin typeface="Arial" panose="020B0604020202020204" pitchFamily="34" charset="0"/>
            <a:cs typeface="Arial" panose="020B0604020202020204" pitchFamily="34" charset="0"/>
          </a:endParaRPr>
        </a:p>
      </dgm:t>
    </dgm:pt>
    <dgm:pt modelId="{36336840-6774-48A6-BDEB-700E8AAED500}" type="sibTrans" cxnId="{9A1EC5B8-004D-4F0B-97AB-7132DC14B646}">
      <dgm:prSet/>
      <dgm:spPr/>
      <dgm:t>
        <a:bodyPr/>
        <a:lstStyle/>
        <a:p>
          <a:endParaRPr lang="en-US">
            <a:latin typeface="Arial" panose="020B0604020202020204" pitchFamily="34" charset="0"/>
            <a:cs typeface="Arial" panose="020B0604020202020204" pitchFamily="34" charset="0"/>
          </a:endParaRPr>
        </a:p>
      </dgm:t>
    </dgm:pt>
    <dgm:pt modelId="{3F909BF3-74BF-4A62-A4A9-CA396C77590E}" type="pres">
      <dgm:prSet presAssocID="{BCEB3466-B187-4388-B621-F43571A82E5C}" presName="linear" presStyleCnt="0">
        <dgm:presLayoutVars>
          <dgm:dir/>
          <dgm:animLvl val="lvl"/>
          <dgm:resizeHandles val="exact"/>
        </dgm:presLayoutVars>
      </dgm:prSet>
      <dgm:spPr/>
      <dgm:t>
        <a:bodyPr/>
        <a:lstStyle/>
        <a:p>
          <a:endParaRPr lang="ru-RU"/>
        </a:p>
      </dgm:t>
    </dgm:pt>
    <dgm:pt modelId="{F70F970C-5B9D-47C1-8610-1DA1A37D2531}" type="pres">
      <dgm:prSet presAssocID="{C5A0BBDB-23D5-4327-8D20-831195DD6837}" presName="parentLin" presStyleCnt="0"/>
      <dgm:spPr/>
    </dgm:pt>
    <dgm:pt modelId="{AC900309-C064-47DF-876C-6A4499CEDB07}" type="pres">
      <dgm:prSet presAssocID="{C5A0BBDB-23D5-4327-8D20-831195DD6837}" presName="parentLeftMargin" presStyleLbl="node1" presStyleIdx="0" presStyleCnt="4"/>
      <dgm:spPr/>
      <dgm:t>
        <a:bodyPr/>
        <a:lstStyle/>
        <a:p>
          <a:endParaRPr lang="ru-RU"/>
        </a:p>
      </dgm:t>
    </dgm:pt>
    <dgm:pt modelId="{8106E352-49C3-444A-BAD7-B5C18A70EC45}" type="pres">
      <dgm:prSet presAssocID="{C5A0BBDB-23D5-4327-8D20-831195DD6837}" presName="parentText" presStyleLbl="node1" presStyleIdx="0" presStyleCnt="4">
        <dgm:presLayoutVars>
          <dgm:chMax val="0"/>
          <dgm:bulletEnabled val="1"/>
        </dgm:presLayoutVars>
      </dgm:prSet>
      <dgm:spPr/>
      <dgm:t>
        <a:bodyPr/>
        <a:lstStyle/>
        <a:p>
          <a:endParaRPr lang="ru-RU"/>
        </a:p>
      </dgm:t>
    </dgm:pt>
    <dgm:pt modelId="{A6F163D7-D4AF-4417-AE47-B31632B9659A}" type="pres">
      <dgm:prSet presAssocID="{C5A0BBDB-23D5-4327-8D20-831195DD6837}" presName="negativeSpace" presStyleCnt="0"/>
      <dgm:spPr/>
    </dgm:pt>
    <dgm:pt modelId="{DC17E6C5-7961-4640-B926-46DCA80C928A}" type="pres">
      <dgm:prSet presAssocID="{C5A0BBDB-23D5-4327-8D20-831195DD6837}" presName="childText" presStyleLbl="conFgAcc1" presStyleIdx="0" presStyleCnt="4" custScaleY="103673">
        <dgm:presLayoutVars>
          <dgm:bulletEnabled val="1"/>
        </dgm:presLayoutVars>
      </dgm:prSet>
      <dgm:spPr/>
      <dgm:t>
        <a:bodyPr/>
        <a:lstStyle/>
        <a:p>
          <a:endParaRPr lang="ru-RU"/>
        </a:p>
      </dgm:t>
    </dgm:pt>
    <dgm:pt modelId="{80A9D1D6-C095-4711-8585-BBDA915ACC21}" type="pres">
      <dgm:prSet presAssocID="{92F45478-6BE1-42A6-BFE2-DC17C6F64CCA}" presName="spaceBetweenRectangles" presStyleCnt="0"/>
      <dgm:spPr/>
    </dgm:pt>
    <dgm:pt modelId="{E83D0593-4871-4CA0-B986-A16A1CE72308}" type="pres">
      <dgm:prSet presAssocID="{B37D6C55-2722-45C1-8E3A-EEC4B7C97E05}" presName="parentLin" presStyleCnt="0"/>
      <dgm:spPr/>
    </dgm:pt>
    <dgm:pt modelId="{FCAF41A1-6FC3-49E8-B7C2-6B06F92A4A06}" type="pres">
      <dgm:prSet presAssocID="{B37D6C55-2722-45C1-8E3A-EEC4B7C97E05}" presName="parentLeftMargin" presStyleLbl="node1" presStyleIdx="0" presStyleCnt="4"/>
      <dgm:spPr/>
      <dgm:t>
        <a:bodyPr/>
        <a:lstStyle/>
        <a:p>
          <a:endParaRPr lang="ru-RU"/>
        </a:p>
      </dgm:t>
    </dgm:pt>
    <dgm:pt modelId="{BAFEB6AF-AEFF-4207-B007-D49E55B238E9}" type="pres">
      <dgm:prSet presAssocID="{B37D6C55-2722-45C1-8E3A-EEC4B7C97E05}" presName="parentText" presStyleLbl="node1" presStyleIdx="1" presStyleCnt="4">
        <dgm:presLayoutVars>
          <dgm:chMax val="0"/>
          <dgm:bulletEnabled val="1"/>
        </dgm:presLayoutVars>
      </dgm:prSet>
      <dgm:spPr/>
      <dgm:t>
        <a:bodyPr/>
        <a:lstStyle/>
        <a:p>
          <a:endParaRPr lang="ru-RU"/>
        </a:p>
      </dgm:t>
    </dgm:pt>
    <dgm:pt modelId="{703E9540-556B-4A9D-8E5F-7233A91C12A3}" type="pres">
      <dgm:prSet presAssocID="{B37D6C55-2722-45C1-8E3A-EEC4B7C97E05}" presName="negativeSpace" presStyleCnt="0"/>
      <dgm:spPr/>
    </dgm:pt>
    <dgm:pt modelId="{995BFA25-68EC-4097-92CC-D5C4C9E9A12B}" type="pres">
      <dgm:prSet presAssocID="{B37D6C55-2722-45C1-8E3A-EEC4B7C97E05}" presName="childText" presStyleLbl="conFgAcc1" presStyleIdx="1" presStyleCnt="4">
        <dgm:presLayoutVars>
          <dgm:bulletEnabled val="1"/>
        </dgm:presLayoutVars>
      </dgm:prSet>
      <dgm:spPr/>
      <dgm:t>
        <a:bodyPr/>
        <a:lstStyle/>
        <a:p>
          <a:endParaRPr lang="ru-RU"/>
        </a:p>
      </dgm:t>
    </dgm:pt>
    <dgm:pt modelId="{E1E4C1D4-CC4F-4CE1-88C8-FE1CF8C77E5C}" type="pres">
      <dgm:prSet presAssocID="{E3D7AF95-8EAE-483E-8BD7-B523C34A8102}" presName="spaceBetweenRectangles" presStyleCnt="0"/>
      <dgm:spPr/>
    </dgm:pt>
    <dgm:pt modelId="{817FEFE8-3DC4-4519-AD2E-C94F3A90CF5D}" type="pres">
      <dgm:prSet presAssocID="{1CFC2903-EBCE-4BBC-B729-28E1061A1570}" presName="parentLin" presStyleCnt="0"/>
      <dgm:spPr/>
    </dgm:pt>
    <dgm:pt modelId="{DFA8BACF-CF09-4A3B-84AA-3E2702663733}" type="pres">
      <dgm:prSet presAssocID="{1CFC2903-EBCE-4BBC-B729-28E1061A1570}" presName="parentLeftMargin" presStyleLbl="node1" presStyleIdx="1" presStyleCnt="4"/>
      <dgm:spPr/>
      <dgm:t>
        <a:bodyPr/>
        <a:lstStyle/>
        <a:p>
          <a:endParaRPr lang="ru-RU"/>
        </a:p>
      </dgm:t>
    </dgm:pt>
    <dgm:pt modelId="{EDFD0740-7E61-42D0-815E-D623C73F6B6D}" type="pres">
      <dgm:prSet presAssocID="{1CFC2903-EBCE-4BBC-B729-28E1061A1570}" presName="parentText" presStyleLbl="node1" presStyleIdx="2" presStyleCnt="4">
        <dgm:presLayoutVars>
          <dgm:chMax val="0"/>
          <dgm:bulletEnabled val="1"/>
        </dgm:presLayoutVars>
      </dgm:prSet>
      <dgm:spPr/>
      <dgm:t>
        <a:bodyPr/>
        <a:lstStyle/>
        <a:p>
          <a:endParaRPr lang="ru-RU"/>
        </a:p>
      </dgm:t>
    </dgm:pt>
    <dgm:pt modelId="{274DB713-FFC9-4D3F-AB28-783AFEE8D69E}" type="pres">
      <dgm:prSet presAssocID="{1CFC2903-EBCE-4BBC-B729-28E1061A1570}" presName="negativeSpace" presStyleCnt="0"/>
      <dgm:spPr/>
    </dgm:pt>
    <dgm:pt modelId="{14F483A1-D045-470C-AA68-3401B0B39E1C}" type="pres">
      <dgm:prSet presAssocID="{1CFC2903-EBCE-4BBC-B729-28E1061A1570}" presName="childText" presStyleLbl="conFgAcc1" presStyleIdx="2" presStyleCnt="4">
        <dgm:presLayoutVars>
          <dgm:bulletEnabled val="1"/>
        </dgm:presLayoutVars>
      </dgm:prSet>
      <dgm:spPr/>
      <dgm:t>
        <a:bodyPr/>
        <a:lstStyle/>
        <a:p>
          <a:endParaRPr lang="ru-RU"/>
        </a:p>
      </dgm:t>
    </dgm:pt>
    <dgm:pt modelId="{09EE9A1C-7C03-4A1F-AC66-45682121A8B6}" type="pres">
      <dgm:prSet presAssocID="{9BD30B57-7C66-4A37-8662-504C93F0B7BE}" presName="spaceBetweenRectangles" presStyleCnt="0"/>
      <dgm:spPr/>
    </dgm:pt>
    <dgm:pt modelId="{5B674116-40F5-4544-826B-B3427A0ECD5A}" type="pres">
      <dgm:prSet presAssocID="{46FD9D7D-CDEC-4CFA-AFA8-CBCC452F49F6}" presName="parentLin" presStyleCnt="0"/>
      <dgm:spPr/>
    </dgm:pt>
    <dgm:pt modelId="{CA4EA9C7-1FB7-4560-B3E1-71C53891414F}" type="pres">
      <dgm:prSet presAssocID="{46FD9D7D-CDEC-4CFA-AFA8-CBCC452F49F6}" presName="parentLeftMargin" presStyleLbl="node1" presStyleIdx="2" presStyleCnt="4"/>
      <dgm:spPr/>
      <dgm:t>
        <a:bodyPr/>
        <a:lstStyle/>
        <a:p>
          <a:endParaRPr lang="ru-RU"/>
        </a:p>
      </dgm:t>
    </dgm:pt>
    <dgm:pt modelId="{D269471C-E8AE-4A83-B971-C79361E2FC0E}" type="pres">
      <dgm:prSet presAssocID="{46FD9D7D-CDEC-4CFA-AFA8-CBCC452F49F6}" presName="parentText" presStyleLbl="node1" presStyleIdx="3" presStyleCnt="4">
        <dgm:presLayoutVars>
          <dgm:chMax val="0"/>
          <dgm:bulletEnabled val="1"/>
        </dgm:presLayoutVars>
      </dgm:prSet>
      <dgm:spPr/>
      <dgm:t>
        <a:bodyPr/>
        <a:lstStyle/>
        <a:p>
          <a:endParaRPr lang="ru-RU"/>
        </a:p>
      </dgm:t>
    </dgm:pt>
    <dgm:pt modelId="{7B9B98F9-8870-4E3C-BF15-0FEB8E5B596C}" type="pres">
      <dgm:prSet presAssocID="{46FD9D7D-CDEC-4CFA-AFA8-CBCC452F49F6}" presName="negativeSpace" presStyleCnt="0"/>
      <dgm:spPr/>
    </dgm:pt>
    <dgm:pt modelId="{984F1D22-DC5B-4FC4-A970-F720D073D11F}" type="pres">
      <dgm:prSet presAssocID="{46FD9D7D-CDEC-4CFA-AFA8-CBCC452F49F6}" presName="childText" presStyleLbl="conFgAcc1" presStyleIdx="3" presStyleCnt="4">
        <dgm:presLayoutVars>
          <dgm:bulletEnabled val="1"/>
        </dgm:presLayoutVars>
      </dgm:prSet>
      <dgm:spPr/>
      <dgm:t>
        <a:bodyPr/>
        <a:lstStyle/>
        <a:p>
          <a:endParaRPr lang="ru-RU"/>
        </a:p>
      </dgm:t>
    </dgm:pt>
  </dgm:ptLst>
  <dgm:cxnLst>
    <dgm:cxn modelId="{B97F91BF-21BB-4D62-B50E-EFFFE8707BC5}" srcId="{B37D6C55-2722-45C1-8E3A-EEC4B7C97E05}" destId="{F3B80EA2-6C32-4C3A-A306-530D0EED2A2A}" srcOrd="0" destOrd="0" parTransId="{F7D323C0-24D2-4434-9923-0B7DD1771DC4}" sibTransId="{436B8C00-78B3-4F2D-9A60-82EA1B8596C7}"/>
    <dgm:cxn modelId="{AFCC164F-FC67-45D3-A5B5-CA4017380DF3}" srcId="{1CFC2903-EBCE-4BBC-B729-28E1061A1570}" destId="{47F5CB0A-776D-46CB-9AAF-DF7290D8C311}" srcOrd="0" destOrd="0" parTransId="{93B14848-DFC7-41EF-A8CD-3AE12F043108}" sibTransId="{A6C465F7-45A9-46A8-BF08-BEE63D1192EE}"/>
    <dgm:cxn modelId="{3EBA8B18-3337-4177-9076-C6B99248B779}" type="presOf" srcId="{46FD9D7D-CDEC-4CFA-AFA8-CBCC452F49F6}" destId="{D269471C-E8AE-4A83-B971-C79361E2FC0E}" srcOrd="1" destOrd="0" presId="urn:microsoft.com/office/officeart/2005/8/layout/list1"/>
    <dgm:cxn modelId="{31C69B80-5A97-4D86-8E8A-0A24BF82F700}" type="presOf" srcId="{BCEB3466-B187-4388-B621-F43571A82E5C}" destId="{3F909BF3-74BF-4A62-A4A9-CA396C77590E}" srcOrd="0" destOrd="0" presId="urn:microsoft.com/office/officeart/2005/8/layout/list1"/>
    <dgm:cxn modelId="{01396EE5-602E-4DB3-88D8-56ECF69A4CAD}" srcId="{BCEB3466-B187-4388-B621-F43571A82E5C}" destId="{B37D6C55-2722-45C1-8E3A-EEC4B7C97E05}" srcOrd="1" destOrd="0" parTransId="{E48E0046-479D-4941-B8E7-D1D5D2BA0502}" sibTransId="{E3D7AF95-8EAE-483E-8BD7-B523C34A8102}"/>
    <dgm:cxn modelId="{C9958F93-4D8F-44E2-BE31-C73A0845E426}" type="presOf" srcId="{47F5CB0A-776D-46CB-9AAF-DF7290D8C311}" destId="{14F483A1-D045-470C-AA68-3401B0B39E1C}" srcOrd="0" destOrd="0" presId="urn:microsoft.com/office/officeart/2005/8/layout/list1"/>
    <dgm:cxn modelId="{CF17A700-04FE-4FA5-8C7B-E0DB754810C3}" srcId="{C5A0BBDB-23D5-4327-8D20-831195DD6837}" destId="{8BE52890-E02D-4558-87D6-CD183F7A730D}" srcOrd="0" destOrd="0" parTransId="{3EDB9E22-A17C-4E42-A94D-E7D337510596}" sibTransId="{62DBB778-8D42-4255-9C99-274D89F40DDB}"/>
    <dgm:cxn modelId="{7C148C60-CA1E-4597-BF3B-5E2424A37BFC}" type="presOf" srcId="{46FD9D7D-CDEC-4CFA-AFA8-CBCC452F49F6}" destId="{CA4EA9C7-1FB7-4560-B3E1-71C53891414F}" srcOrd="0" destOrd="0" presId="urn:microsoft.com/office/officeart/2005/8/layout/list1"/>
    <dgm:cxn modelId="{4CC6CE50-8E58-4E0A-99E8-10784FDB3A9C}" type="presOf" srcId="{C5A0BBDB-23D5-4327-8D20-831195DD6837}" destId="{AC900309-C064-47DF-876C-6A4499CEDB07}" srcOrd="0" destOrd="0" presId="urn:microsoft.com/office/officeart/2005/8/layout/list1"/>
    <dgm:cxn modelId="{36F2C07D-EED3-42AB-BC4B-AACE54845EEA}" type="presOf" srcId="{8BE52890-E02D-4558-87D6-CD183F7A730D}" destId="{DC17E6C5-7961-4640-B926-46DCA80C928A}" srcOrd="0" destOrd="0" presId="urn:microsoft.com/office/officeart/2005/8/layout/list1"/>
    <dgm:cxn modelId="{E2B6E2A2-F26B-432B-802D-AA2B8CFFD626}" srcId="{BCEB3466-B187-4388-B621-F43571A82E5C}" destId="{1CFC2903-EBCE-4BBC-B729-28E1061A1570}" srcOrd="2" destOrd="0" parTransId="{30F737C6-E84A-4C66-A507-32A03357EE38}" sibTransId="{9BD30B57-7C66-4A37-8662-504C93F0B7BE}"/>
    <dgm:cxn modelId="{CA0EE78B-4588-47BB-8DAE-23BC491E3699}" type="presOf" srcId="{CFCD8293-E133-4271-8111-8A6A18AD6369}" destId="{984F1D22-DC5B-4FC4-A970-F720D073D11F}" srcOrd="0" destOrd="0" presId="urn:microsoft.com/office/officeart/2005/8/layout/list1"/>
    <dgm:cxn modelId="{5C3D06DF-AA15-4780-A59D-AF249BDAFAD7}" srcId="{BCEB3466-B187-4388-B621-F43571A82E5C}" destId="{46FD9D7D-CDEC-4CFA-AFA8-CBCC452F49F6}" srcOrd="3" destOrd="0" parTransId="{EED34E2C-BB45-4603-A9D3-C9C9105ED6EA}" sibTransId="{F00FB818-8423-4622-83F3-01445B602BF5}"/>
    <dgm:cxn modelId="{25763DAB-ECA7-49E1-8C69-B2D806F4B3C7}" srcId="{BCEB3466-B187-4388-B621-F43571A82E5C}" destId="{C5A0BBDB-23D5-4327-8D20-831195DD6837}" srcOrd="0" destOrd="0" parTransId="{7213AE16-12FE-43EE-8EEA-57EE082F4D86}" sibTransId="{92F45478-6BE1-42A6-BFE2-DC17C6F64CCA}"/>
    <dgm:cxn modelId="{60494BBF-3FB2-4C7C-8BC9-3CF67ACCD277}" type="presOf" srcId="{1CFC2903-EBCE-4BBC-B729-28E1061A1570}" destId="{DFA8BACF-CF09-4A3B-84AA-3E2702663733}" srcOrd="0" destOrd="0" presId="urn:microsoft.com/office/officeart/2005/8/layout/list1"/>
    <dgm:cxn modelId="{12E7B68C-703D-4C5A-8B12-51D661D5A157}" type="presOf" srcId="{F3B80EA2-6C32-4C3A-A306-530D0EED2A2A}" destId="{995BFA25-68EC-4097-92CC-D5C4C9E9A12B}" srcOrd="0" destOrd="0" presId="urn:microsoft.com/office/officeart/2005/8/layout/list1"/>
    <dgm:cxn modelId="{C869820B-F056-4450-A5A8-909C396A2F0A}" type="presOf" srcId="{C5A0BBDB-23D5-4327-8D20-831195DD6837}" destId="{8106E352-49C3-444A-BAD7-B5C18A70EC45}" srcOrd="1" destOrd="0" presId="urn:microsoft.com/office/officeart/2005/8/layout/list1"/>
    <dgm:cxn modelId="{3C6A7B7C-54D9-497A-B1D1-965AD5C9971B}" type="presOf" srcId="{B37D6C55-2722-45C1-8E3A-EEC4B7C97E05}" destId="{FCAF41A1-6FC3-49E8-B7C2-6B06F92A4A06}" srcOrd="0" destOrd="0" presId="urn:microsoft.com/office/officeart/2005/8/layout/list1"/>
    <dgm:cxn modelId="{35BFD067-2D03-47B3-A2A6-3F620DE9F103}" type="presOf" srcId="{B37D6C55-2722-45C1-8E3A-EEC4B7C97E05}" destId="{BAFEB6AF-AEFF-4207-B007-D49E55B238E9}" srcOrd="1" destOrd="0" presId="urn:microsoft.com/office/officeart/2005/8/layout/list1"/>
    <dgm:cxn modelId="{9A1EC5B8-004D-4F0B-97AB-7132DC14B646}" srcId="{46FD9D7D-CDEC-4CFA-AFA8-CBCC452F49F6}" destId="{CFCD8293-E133-4271-8111-8A6A18AD6369}" srcOrd="0" destOrd="0" parTransId="{9DFC5F4F-A511-4C36-84B7-532D0FAC3B8B}" sibTransId="{36336840-6774-48A6-BDEB-700E8AAED500}"/>
    <dgm:cxn modelId="{C7F700D4-0611-467A-B851-53FF983ECD65}" type="presOf" srcId="{1CFC2903-EBCE-4BBC-B729-28E1061A1570}" destId="{EDFD0740-7E61-42D0-815E-D623C73F6B6D}" srcOrd="1" destOrd="0" presId="urn:microsoft.com/office/officeart/2005/8/layout/list1"/>
    <dgm:cxn modelId="{512F5E3B-D159-4782-963E-E2FDD7A016C5}" type="presParOf" srcId="{3F909BF3-74BF-4A62-A4A9-CA396C77590E}" destId="{F70F970C-5B9D-47C1-8610-1DA1A37D2531}" srcOrd="0" destOrd="0" presId="urn:microsoft.com/office/officeart/2005/8/layout/list1"/>
    <dgm:cxn modelId="{E30ECEC3-EAB1-47ED-AB7E-964324F5F38B}" type="presParOf" srcId="{F70F970C-5B9D-47C1-8610-1DA1A37D2531}" destId="{AC900309-C064-47DF-876C-6A4499CEDB07}" srcOrd="0" destOrd="0" presId="urn:microsoft.com/office/officeart/2005/8/layout/list1"/>
    <dgm:cxn modelId="{8802A80C-F4B2-4627-AC5C-5A4CF9B815B6}" type="presParOf" srcId="{F70F970C-5B9D-47C1-8610-1DA1A37D2531}" destId="{8106E352-49C3-444A-BAD7-B5C18A70EC45}" srcOrd="1" destOrd="0" presId="urn:microsoft.com/office/officeart/2005/8/layout/list1"/>
    <dgm:cxn modelId="{748A6889-9B38-43FF-B072-23BC2C2BABB5}" type="presParOf" srcId="{3F909BF3-74BF-4A62-A4A9-CA396C77590E}" destId="{A6F163D7-D4AF-4417-AE47-B31632B9659A}" srcOrd="1" destOrd="0" presId="urn:microsoft.com/office/officeart/2005/8/layout/list1"/>
    <dgm:cxn modelId="{C8C95AD9-4582-486F-8EB2-E7C52B85B3CD}" type="presParOf" srcId="{3F909BF3-74BF-4A62-A4A9-CA396C77590E}" destId="{DC17E6C5-7961-4640-B926-46DCA80C928A}" srcOrd="2" destOrd="0" presId="urn:microsoft.com/office/officeart/2005/8/layout/list1"/>
    <dgm:cxn modelId="{31793631-5257-4A4E-82E9-6C68AB927202}" type="presParOf" srcId="{3F909BF3-74BF-4A62-A4A9-CA396C77590E}" destId="{80A9D1D6-C095-4711-8585-BBDA915ACC21}" srcOrd="3" destOrd="0" presId="urn:microsoft.com/office/officeart/2005/8/layout/list1"/>
    <dgm:cxn modelId="{F3109A67-0CEF-46B0-A770-A07DA2676136}" type="presParOf" srcId="{3F909BF3-74BF-4A62-A4A9-CA396C77590E}" destId="{E83D0593-4871-4CA0-B986-A16A1CE72308}" srcOrd="4" destOrd="0" presId="urn:microsoft.com/office/officeart/2005/8/layout/list1"/>
    <dgm:cxn modelId="{5912782E-13B2-4562-B669-4EA8AF81E178}" type="presParOf" srcId="{E83D0593-4871-4CA0-B986-A16A1CE72308}" destId="{FCAF41A1-6FC3-49E8-B7C2-6B06F92A4A06}" srcOrd="0" destOrd="0" presId="urn:microsoft.com/office/officeart/2005/8/layout/list1"/>
    <dgm:cxn modelId="{63C496C6-8AB9-48B1-AFB5-F23DB5949016}" type="presParOf" srcId="{E83D0593-4871-4CA0-B986-A16A1CE72308}" destId="{BAFEB6AF-AEFF-4207-B007-D49E55B238E9}" srcOrd="1" destOrd="0" presId="urn:microsoft.com/office/officeart/2005/8/layout/list1"/>
    <dgm:cxn modelId="{9CD35C42-AD93-468C-A2A4-10CC7687B3F8}" type="presParOf" srcId="{3F909BF3-74BF-4A62-A4A9-CA396C77590E}" destId="{703E9540-556B-4A9D-8E5F-7233A91C12A3}" srcOrd="5" destOrd="0" presId="urn:microsoft.com/office/officeart/2005/8/layout/list1"/>
    <dgm:cxn modelId="{A7823F4D-7493-4139-8CBC-40A319130501}" type="presParOf" srcId="{3F909BF3-74BF-4A62-A4A9-CA396C77590E}" destId="{995BFA25-68EC-4097-92CC-D5C4C9E9A12B}" srcOrd="6" destOrd="0" presId="urn:microsoft.com/office/officeart/2005/8/layout/list1"/>
    <dgm:cxn modelId="{BD76F0E5-50DB-4EC3-8B7D-6EF547338B71}" type="presParOf" srcId="{3F909BF3-74BF-4A62-A4A9-CA396C77590E}" destId="{E1E4C1D4-CC4F-4CE1-88C8-FE1CF8C77E5C}" srcOrd="7" destOrd="0" presId="urn:microsoft.com/office/officeart/2005/8/layout/list1"/>
    <dgm:cxn modelId="{118E9206-F043-4B40-915F-B1EBAEB6C4A3}" type="presParOf" srcId="{3F909BF3-74BF-4A62-A4A9-CA396C77590E}" destId="{817FEFE8-3DC4-4519-AD2E-C94F3A90CF5D}" srcOrd="8" destOrd="0" presId="urn:microsoft.com/office/officeart/2005/8/layout/list1"/>
    <dgm:cxn modelId="{A193C0C9-1A0F-4232-9A26-D23C58664467}" type="presParOf" srcId="{817FEFE8-3DC4-4519-AD2E-C94F3A90CF5D}" destId="{DFA8BACF-CF09-4A3B-84AA-3E2702663733}" srcOrd="0" destOrd="0" presId="urn:microsoft.com/office/officeart/2005/8/layout/list1"/>
    <dgm:cxn modelId="{726BBB40-E20F-4AF2-9312-DCCEB1EE0A75}" type="presParOf" srcId="{817FEFE8-3DC4-4519-AD2E-C94F3A90CF5D}" destId="{EDFD0740-7E61-42D0-815E-D623C73F6B6D}" srcOrd="1" destOrd="0" presId="urn:microsoft.com/office/officeart/2005/8/layout/list1"/>
    <dgm:cxn modelId="{D8663718-AE9D-40C2-A4A0-B837087A61E8}" type="presParOf" srcId="{3F909BF3-74BF-4A62-A4A9-CA396C77590E}" destId="{274DB713-FFC9-4D3F-AB28-783AFEE8D69E}" srcOrd="9" destOrd="0" presId="urn:microsoft.com/office/officeart/2005/8/layout/list1"/>
    <dgm:cxn modelId="{38089731-3B3C-4360-BABE-B60405F3543A}" type="presParOf" srcId="{3F909BF3-74BF-4A62-A4A9-CA396C77590E}" destId="{14F483A1-D045-470C-AA68-3401B0B39E1C}" srcOrd="10" destOrd="0" presId="urn:microsoft.com/office/officeart/2005/8/layout/list1"/>
    <dgm:cxn modelId="{27D313F6-3F6A-4DB4-8255-94C1BD3358E4}" type="presParOf" srcId="{3F909BF3-74BF-4A62-A4A9-CA396C77590E}" destId="{09EE9A1C-7C03-4A1F-AC66-45682121A8B6}" srcOrd="11" destOrd="0" presId="urn:microsoft.com/office/officeart/2005/8/layout/list1"/>
    <dgm:cxn modelId="{48A9FC02-FF0F-4637-BBF7-C7C7705E36F3}" type="presParOf" srcId="{3F909BF3-74BF-4A62-A4A9-CA396C77590E}" destId="{5B674116-40F5-4544-826B-B3427A0ECD5A}" srcOrd="12" destOrd="0" presId="urn:microsoft.com/office/officeart/2005/8/layout/list1"/>
    <dgm:cxn modelId="{91E9E2D3-6B4D-4A38-9BB5-9C476A6EAE75}" type="presParOf" srcId="{5B674116-40F5-4544-826B-B3427A0ECD5A}" destId="{CA4EA9C7-1FB7-4560-B3E1-71C53891414F}" srcOrd="0" destOrd="0" presId="urn:microsoft.com/office/officeart/2005/8/layout/list1"/>
    <dgm:cxn modelId="{96B89EB6-312D-404E-BAA0-884D1ED0CEB6}" type="presParOf" srcId="{5B674116-40F5-4544-826B-B3427A0ECD5A}" destId="{D269471C-E8AE-4A83-B971-C79361E2FC0E}" srcOrd="1" destOrd="0" presId="urn:microsoft.com/office/officeart/2005/8/layout/list1"/>
    <dgm:cxn modelId="{0410FE30-EFDF-4875-9E45-CF9CCE159483}" type="presParOf" srcId="{3F909BF3-74BF-4A62-A4A9-CA396C77590E}" destId="{7B9B98F9-8870-4E3C-BF15-0FEB8E5B596C}" srcOrd="13" destOrd="0" presId="urn:microsoft.com/office/officeart/2005/8/layout/list1"/>
    <dgm:cxn modelId="{3CA1957A-4B49-4C0C-83DF-7A52512D8C47}" type="presParOf" srcId="{3F909BF3-74BF-4A62-A4A9-CA396C77590E}" destId="{984F1D22-DC5B-4FC4-A970-F720D073D11F}" srcOrd="14"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EB3466-B187-4388-B621-F43571A82E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5A0BBDB-23D5-4327-8D20-831195DD6837}">
      <dgm:prSet phldrT="[Text]" custT="1"/>
      <dgm:spPr/>
      <dgm:t>
        <a:bodyPr/>
        <a:lstStyle/>
        <a:p>
          <a:r>
            <a:rPr lang="ru-RU" sz="1600" dirty="0">
              <a:latin typeface="Arial" panose="020B0604020202020204" pitchFamily="34" charset="0"/>
              <a:cs typeface="Arial" panose="020B0604020202020204" pitchFamily="34" charset="0"/>
            </a:rPr>
            <a:t>Точность и ясность </a:t>
          </a:r>
          <a:endParaRPr lang="en-US" sz="1600" dirty="0">
            <a:latin typeface="Arial" panose="020B0604020202020204" pitchFamily="34" charset="0"/>
            <a:cs typeface="Arial" panose="020B0604020202020204" pitchFamily="34" charset="0"/>
          </a:endParaRPr>
        </a:p>
      </dgm:t>
    </dgm:pt>
    <dgm:pt modelId="{7213AE16-12FE-43EE-8EEA-57EE082F4D86}" type="parTrans" cxnId="{25763DAB-ECA7-49E1-8C69-B2D806F4B3C7}">
      <dgm:prSet/>
      <dgm:spPr/>
      <dgm:t>
        <a:bodyPr/>
        <a:lstStyle/>
        <a:p>
          <a:endParaRPr lang="en-US" sz="1600">
            <a:latin typeface="Arial" panose="020B0604020202020204" pitchFamily="34" charset="0"/>
            <a:cs typeface="Arial" panose="020B0604020202020204" pitchFamily="34" charset="0"/>
          </a:endParaRPr>
        </a:p>
      </dgm:t>
    </dgm:pt>
    <dgm:pt modelId="{92F45478-6BE1-42A6-BFE2-DC17C6F64CCA}" type="sibTrans" cxnId="{25763DAB-ECA7-49E1-8C69-B2D806F4B3C7}">
      <dgm:prSet/>
      <dgm:spPr/>
      <dgm:t>
        <a:bodyPr/>
        <a:lstStyle/>
        <a:p>
          <a:endParaRPr lang="en-US" sz="1600">
            <a:latin typeface="Arial" panose="020B0604020202020204" pitchFamily="34" charset="0"/>
            <a:cs typeface="Arial" panose="020B0604020202020204" pitchFamily="34" charset="0"/>
          </a:endParaRPr>
        </a:p>
      </dgm:t>
    </dgm:pt>
    <dgm:pt modelId="{B37D6C55-2722-45C1-8E3A-EEC4B7C97E05}">
      <dgm:prSet phldrT="[Text]" custT="1"/>
      <dgm:spPr/>
      <dgm:t>
        <a:bodyPr/>
        <a:lstStyle/>
        <a:p>
          <a:r>
            <a:rPr lang="ru-RU" sz="1600" dirty="0">
              <a:latin typeface="Arial" panose="020B0604020202020204" pitchFamily="34" charset="0"/>
              <a:cs typeface="Arial" panose="020B0604020202020204" pitchFamily="34" charset="0"/>
            </a:rPr>
            <a:t>Избирательность </a:t>
          </a:r>
          <a:endParaRPr lang="en-US" sz="1600" dirty="0">
            <a:latin typeface="Arial" panose="020B0604020202020204" pitchFamily="34" charset="0"/>
            <a:cs typeface="Arial" panose="020B0604020202020204" pitchFamily="34" charset="0"/>
          </a:endParaRPr>
        </a:p>
      </dgm:t>
    </dgm:pt>
    <dgm:pt modelId="{E48E0046-479D-4941-B8E7-D1D5D2BA0502}" type="parTrans" cxnId="{01396EE5-602E-4DB3-88D8-56ECF69A4CAD}">
      <dgm:prSet/>
      <dgm:spPr/>
      <dgm:t>
        <a:bodyPr/>
        <a:lstStyle/>
        <a:p>
          <a:endParaRPr lang="en-US" sz="1600">
            <a:latin typeface="Arial" panose="020B0604020202020204" pitchFamily="34" charset="0"/>
            <a:cs typeface="Arial" panose="020B0604020202020204" pitchFamily="34" charset="0"/>
          </a:endParaRPr>
        </a:p>
      </dgm:t>
    </dgm:pt>
    <dgm:pt modelId="{E3D7AF95-8EAE-483E-8BD7-B523C34A8102}" type="sibTrans" cxnId="{01396EE5-602E-4DB3-88D8-56ECF69A4CAD}">
      <dgm:prSet/>
      <dgm:spPr/>
      <dgm:t>
        <a:bodyPr/>
        <a:lstStyle/>
        <a:p>
          <a:endParaRPr lang="en-US" sz="1600">
            <a:latin typeface="Arial" panose="020B0604020202020204" pitchFamily="34" charset="0"/>
            <a:cs typeface="Arial" panose="020B0604020202020204" pitchFamily="34" charset="0"/>
          </a:endParaRPr>
        </a:p>
      </dgm:t>
    </dgm:pt>
    <dgm:pt modelId="{1CFC2903-EBCE-4BBC-B729-28E1061A1570}">
      <dgm:prSet phldrT="[Text]" custT="1"/>
      <dgm:spPr/>
      <dgm:t>
        <a:bodyPr/>
        <a:lstStyle/>
        <a:p>
          <a:r>
            <a:rPr lang="ru-RU" sz="1600" dirty="0">
              <a:latin typeface="Arial" panose="020B0604020202020204" pitchFamily="34" charset="0"/>
              <a:cs typeface="Arial" panose="020B0604020202020204" pitchFamily="34" charset="0"/>
            </a:rPr>
            <a:t>Честность </a:t>
          </a:r>
          <a:endParaRPr lang="en-US" sz="1600" dirty="0">
            <a:latin typeface="Arial" panose="020B0604020202020204" pitchFamily="34" charset="0"/>
            <a:cs typeface="Arial" panose="020B0604020202020204" pitchFamily="34" charset="0"/>
          </a:endParaRPr>
        </a:p>
      </dgm:t>
    </dgm:pt>
    <dgm:pt modelId="{30F737C6-E84A-4C66-A507-32A03357EE38}" type="parTrans" cxnId="{E2B6E2A2-F26B-432B-802D-AA2B8CFFD626}">
      <dgm:prSet/>
      <dgm:spPr/>
      <dgm:t>
        <a:bodyPr/>
        <a:lstStyle/>
        <a:p>
          <a:endParaRPr lang="en-US" sz="1600">
            <a:latin typeface="Arial" panose="020B0604020202020204" pitchFamily="34" charset="0"/>
            <a:cs typeface="Arial" panose="020B0604020202020204" pitchFamily="34" charset="0"/>
          </a:endParaRPr>
        </a:p>
      </dgm:t>
    </dgm:pt>
    <dgm:pt modelId="{9BD30B57-7C66-4A37-8662-504C93F0B7BE}" type="sibTrans" cxnId="{E2B6E2A2-F26B-432B-802D-AA2B8CFFD626}">
      <dgm:prSet/>
      <dgm:spPr/>
      <dgm:t>
        <a:bodyPr/>
        <a:lstStyle/>
        <a:p>
          <a:endParaRPr lang="en-US" sz="1600">
            <a:latin typeface="Arial" panose="020B0604020202020204" pitchFamily="34" charset="0"/>
            <a:cs typeface="Arial" panose="020B0604020202020204" pitchFamily="34" charset="0"/>
          </a:endParaRPr>
        </a:p>
      </dgm:t>
    </dgm:pt>
    <dgm:pt modelId="{8BE52890-E02D-4558-87D6-CD183F7A730D}">
      <dgm:prSet custT="1"/>
      <dgm:spPr/>
      <dgm:t>
        <a:bodyPr/>
        <a:lstStyle/>
        <a:p>
          <a:r>
            <a:rPr lang="ru-RU" sz="1600" dirty="0">
              <a:latin typeface="Arial" panose="020B0604020202020204" pitchFamily="34" charset="0"/>
              <a:cs typeface="Arial" panose="020B0604020202020204" pitchFamily="34" charset="0"/>
            </a:rPr>
            <a:t>точность и ясность изложения мысли</a:t>
          </a:r>
          <a:endParaRPr lang="en-US" sz="1600" dirty="0">
            <a:latin typeface="Arial" panose="020B0604020202020204" pitchFamily="34" charset="0"/>
            <a:cs typeface="Arial" panose="020B0604020202020204" pitchFamily="34" charset="0"/>
          </a:endParaRPr>
        </a:p>
      </dgm:t>
    </dgm:pt>
    <dgm:pt modelId="{3EDB9E22-A17C-4E42-A94D-E7D337510596}" type="parTrans" cxnId="{CF17A700-04FE-4FA5-8C7B-E0DB754810C3}">
      <dgm:prSet/>
      <dgm:spPr/>
      <dgm:t>
        <a:bodyPr/>
        <a:lstStyle/>
        <a:p>
          <a:endParaRPr lang="en-US" sz="1600">
            <a:latin typeface="Arial" panose="020B0604020202020204" pitchFamily="34" charset="0"/>
            <a:cs typeface="Arial" panose="020B0604020202020204" pitchFamily="34" charset="0"/>
          </a:endParaRPr>
        </a:p>
      </dgm:t>
    </dgm:pt>
    <dgm:pt modelId="{62DBB778-8D42-4255-9C99-274D89F40DDB}" type="sibTrans" cxnId="{CF17A700-04FE-4FA5-8C7B-E0DB754810C3}">
      <dgm:prSet/>
      <dgm:spPr/>
      <dgm:t>
        <a:bodyPr/>
        <a:lstStyle/>
        <a:p>
          <a:endParaRPr lang="en-US" sz="1600">
            <a:latin typeface="Arial" panose="020B0604020202020204" pitchFamily="34" charset="0"/>
            <a:cs typeface="Arial" panose="020B0604020202020204" pitchFamily="34" charset="0"/>
          </a:endParaRPr>
        </a:p>
      </dgm:t>
    </dgm:pt>
    <dgm:pt modelId="{F3B80EA2-6C32-4C3A-A306-530D0EED2A2A}">
      <dgm:prSet custT="1"/>
      <dgm:spPr/>
      <dgm:t>
        <a:bodyPr/>
        <a:lstStyle/>
        <a:p>
          <a:r>
            <a:rPr lang="ru-RU" sz="1600" dirty="0">
              <a:latin typeface="Arial" panose="020B0604020202020204" pitchFamily="34" charset="0"/>
              <a:cs typeface="Arial" panose="020B0604020202020204" pitchFamily="34" charset="0"/>
            </a:rPr>
            <a:t>тщательный отбор информации</a:t>
          </a:r>
          <a:endParaRPr lang="en-US" sz="1600" dirty="0">
            <a:latin typeface="Arial" panose="020B0604020202020204" pitchFamily="34" charset="0"/>
            <a:cs typeface="Arial" panose="020B0604020202020204" pitchFamily="34" charset="0"/>
          </a:endParaRPr>
        </a:p>
      </dgm:t>
    </dgm:pt>
    <dgm:pt modelId="{F7D323C0-24D2-4434-9923-0B7DD1771DC4}" type="parTrans" cxnId="{B97F91BF-21BB-4D62-B50E-EFFFE8707BC5}">
      <dgm:prSet/>
      <dgm:spPr/>
      <dgm:t>
        <a:bodyPr/>
        <a:lstStyle/>
        <a:p>
          <a:endParaRPr lang="en-US" sz="1600">
            <a:latin typeface="Arial" panose="020B0604020202020204" pitchFamily="34" charset="0"/>
            <a:cs typeface="Arial" panose="020B0604020202020204" pitchFamily="34" charset="0"/>
          </a:endParaRPr>
        </a:p>
      </dgm:t>
    </dgm:pt>
    <dgm:pt modelId="{436B8C00-78B3-4F2D-9A60-82EA1B8596C7}" type="sibTrans" cxnId="{B97F91BF-21BB-4D62-B50E-EFFFE8707BC5}">
      <dgm:prSet/>
      <dgm:spPr/>
      <dgm:t>
        <a:bodyPr/>
        <a:lstStyle/>
        <a:p>
          <a:endParaRPr lang="en-US" sz="1600">
            <a:latin typeface="Arial" panose="020B0604020202020204" pitchFamily="34" charset="0"/>
            <a:cs typeface="Arial" panose="020B0604020202020204" pitchFamily="34" charset="0"/>
          </a:endParaRPr>
        </a:p>
      </dgm:t>
    </dgm:pt>
    <dgm:pt modelId="{47F5CB0A-776D-46CB-9AAF-DF7290D8C311}">
      <dgm:prSet custT="1"/>
      <dgm:spPr/>
      <dgm:t>
        <a:bodyPr/>
        <a:lstStyle/>
        <a:p>
          <a:r>
            <a:rPr lang="ru-RU" sz="1600" dirty="0">
              <a:latin typeface="Arial" panose="020B0604020202020204" pitchFamily="34" charset="0"/>
              <a:cs typeface="Arial" panose="020B0604020202020204" pitchFamily="34" charset="0"/>
            </a:rPr>
            <a:t>отсутствие недостоверной информации</a:t>
          </a:r>
          <a:endParaRPr lang="en-US" sz="1600" dirty="0">
            <a:latin typeface="Arial" panose="020B0604020202020204" pitchFamily="34" charset="0"/>
            <a:cs typeface="Arial" panose="020B0604020202020204" pitchFamily="34" charset="0"/>
          </a:endParaRPr>
        </a:p>
      </dgm:t>
    </dgm:pt>
    <dgm:pt modelId="{93B14848-DFC7-41EF-A8CD-3AE12F043108}" type="parTrans" cxnId="{AFCC164F-FC67-45D3-A5B5-CA4017380DF3}">
      <dgm:prSet/>
      <dgm:spPr/>
      <dgm:t>
        <a:bodyPr/>
        <a:lstStyle/>
        <a:p>
          <a:endParaRPr lang="en-US" sz="1600">
            <a:latin typeface="Arial" panose="020B0604020202020204" pitchFamily="34" charset="0"/>
            <a:cs typeface="Arial" panose="020B0604020202020204" pitchFamily="34" charset="0"/>
          </a:endParaRPr>
        </a:p>
      </dgm:t>
    </dgm:pt>
    <dgm:pt modelId="{A6C465F7-45A9-46A8-BF08-BEE63D1192EE}" type="sibTrans" cxnId="{AFCC164F-FC67-45D3-A5B5-CA4017380DF3}">
      <dgm:prSet/>
      <dgm:spPr/>
      <dgm:t>
        <a:bodyPr/>
        <a:lstStyle/>
        <a:p>
          <a:endParaRPr lang="en-US" sz="1600">
            <a:latin typeface="Arial" panose="020B0604020202020204" pitchFamily="34" charset="0"/>
            <a:cs typeface="Arial" panose="020B0604020202020204" pitchFamily="34" charset="0"/>
          </a:endParaRPr>
        </a:p>
      </dgm:t>
    </dgm:pt>
    <dgm:pt modelId="{46FD9D7D-CDEC-4CFA-AFA8-CBCC452F49F6}">
      <dgm:prSet phldrT="[Text]" custT="1"/>
      <dgm:spPr/>
      <dgm:t>
        <a:bodyPr/>
        <a:lstStyle/>
        <a:p>
          <a:r>
            <a:rPr lang="ru-RU" sz="1600" dirty="0">
              <a:latin typeface="Arial" panose="020B0604020202020204" pitchFamily="34" charset="0"/>
              <a:cs typeface="Arial" panose="020B0604020202020204" pitchFamily="34" charset="0"/>
            </a:rPr>
            <a:t>Грамотность</a:t>
          </a:r>
          <a:endParaRPr lang="en-US" sz="1600" dirty="0">
            <a:latin typeface="Arial" panose="020B0604020202020204" pitchFamily="34" charset="0"/>
            <a:cs typeface="Arial" panose="020B0604020202020204" pitchFamily="34" charset="0"/>
          </a:endParaRPr>
        </a:p>
      </dgm:t>
    </dgm:pt>
    <dgm:pt modelId="{EED34E2C-BB45-4603-A9D3-C9C9105ED6EA}" type="parTrans" cxnId="{5C3D06DF-AA15-4780-A59D-AF249BDAFAD7}">
      <dgm:prSet/>
      <dgm:spPr/>
      <dgm:t>
        <a:bodyPr/>
        <a:lstStyle/>
        <a:p>
          <a:endParaRPr lang="en-US" sz="1600">
            <a:latin typeface="Arial" panose="020B0604020202020204" pitchFamily="34" charset="0"/>
            <a:cs typeface="Arial" panose="020B0604020202020204" pitchFamily="34" charset="0"/>
          </a:endParaRPr>
        </a:p>
      </dgm:t>
    </dgm:pt>
    <dgm:pt modelId="{F00FB818-8423-4622-83F3-01445B602BF5}" type="sibTrans" cxnId="{5C3D06DF-AA15-4780-A59D-AF249BDAFAD7}">
      <dgm:prSet/>
      <dgm:spPr/>
      <dgm:t>
        <a:bodyPr/>
        <a:lstStyle/>
        <a:p>
          <a:endParaRPr lang="en-US" sz="1600">
            <a:latin typeface="Arial" panose="020B0604020202020204" pitchFamily="34" charset="0"/>
            <a:cs typeface="Arial" panose="020B0604020202020204" pitchFamily="34" charset="0"/>
          </a:endParaRPr>
        </a:p>
      </dgm:t>
    </dgm:pt>
    <dgm:pt modelId="{CFCD8293-E133-4271-8111-8A6A18AD6369}">
      <dgm:prSet custT="1"/>
      <dgm:spPr/>
      <dgm:t>
        <a:bodyPr/>
        <a:lstStyle/>
        <a:p>
          <a:r>
            <a:rPr lang="ru-RU" sz="1600" dirty="0">
              <a:latin typeface="Arial" panose="020B0604020202020204" pitchFamily="34" charset="0"/>
              <a:cs typeface="Arial" panose="020B0604020202020204" pitchFamily="34" charset="0"/>
            </a:rPr>
            <a:t>отсутствие грамматических ошибок</a:t>
          </a:r>
          <a:endParaRPr lang="en-US" sz="1600" dirty="0">
            <a:latin typeface="Arial" panose="020B0604020202020204" pitchFamily="34" charset="0"/>
            <a:cs typeface="Arial" panose="020B0604020202020204" pitchFamily="34" charset="0"/>
          </a:endParaRPr>
        </a:p>
      </dgm:t>
    </dgm:pt>
    <dgm:pt modelId="{9DFC5F4F-A511-4C36-84B7-532D0FAC3B8B}" type="parTrans" cxnId="{9A1EC5B8-004D-4F0B-97AB-7132DC14B646}">
      <dgm:prSet/>
      <dgm:spPr/>
      <dgm:t>
        <a:bodyPr/>
        <a:lstStyle/>
        <a:p>
          <a:endParaRPr lang="en-US" sz="1600">
            <a:latin typeface="Arial" panose="020B0604020202020204" pitchFamily="34" charset="0"/>
            <a:cs typeface="Arial" panose="020B0604020202020204" pitchFamily="34" charset="0"/>
          </a:endParaRPr>
        </a:p>
      </dgm:t>
    </dgm:pt>
    <dgm:pt modelId="{36336840-6774-48A6-BDEB-700E8AAED500}" type="sibTrans" cxnId="{9A1EC5B8-004D-4F0B-97AB-7132DC14B646}">
      <dgm:prSet/>
      <dgm:spPr/>
      <dgm:t>
        <a:bodyPr/>
        <a:lstStyle/>
        <a:p>
          <a:endParaRPr lang="en-US" sz="1600">
            <a:latin typeface="Arial" panose="020B0604020202020204" pitchFamily="34" charset="0"/>
            <a:cs typeface="Arial" panose="020B0604020202020204" pitchFamily="34" charset="0"/>
          </a:endParaRPr>
        </a:p>
      </dgm:t>
    </dgm:pt>
    <dgm:pt modelId="{3F909BF3-74BF-4A62-A4A9-CA396C77590E}" type="pres">
      <dgm:prSet presAssocID="{BCEB3466-B187-4388-B621-F43571A82E5C}" presName="linear" presStyleCnt="0">
        <dgm:presLayoutVars>
          <dgm:dir/>
          <dgm:animLvl val="lvl"/>
          <dgm:resizeHandles val="exact"/>
        </dgm:presLayoutVars>
      </dgm:prSet>
      <dgm:spPr/>
      <dgm:t>
        <a:bodyPr/>
        <a:lstStyle/>
        <a:p>
          <a:endParaRPr lang="ru-RU"/>
        </a:p>
      </dgm:t>
    </dgm:pt>
    <dgm:pt modelId="{F70F970C-5B9D-47C1-8610-1DA1A37D2531}" type="pres">
      <dgm:prSet presAssocID="{C5A0BBDB-23D5-4327-8D20-831195DD6837}" presName="parentLin" presStyleCnt="0"/>
      <dgm:spPr/>
    </dgm:pt>
    <dgm:pt modelId="{AC900309-C064-47DF-876C-6A4499CEDB07}" type="pres">
      <dgm:prSet presAssocID="{C5A0BBDB-23D5-4327-8D20-831195DD6837}" presName="parentLeftMargin" presStyleLbl="node1" presStyleIdx="0" presStyleCnt="4"/>
      <dgm:spPr/>
      <dgm:t>
        <a:bodyPr/>
        <a:lstStyle/>
        <a:p>
          <a:endParaRPr lang="ru-RU"/>
        </a:p>
      </dgm:t>
    </dgm:pt>
    <dgm:pt modelId="{8106E352-49C3-444A-BAD7-B5C18A70EC45}" type="pres">
      <dgm:prSet presAssocID="{C5A0BBDB-23D5-4327-8D20-831195DD6837}" presName="parentText" presStyleLbl="node1" presStyleIdx="0" presStyleCnt="4">
        <dgm:presLayoutVars>
          <dgm:chMax val="0"/>
          <dgm:bulletEnabled val="1"/>
        </dgm:presLayoutVars>
      </dgm:prSet>
      <dgm:spPr/>
      <dgm:t>
        <a:bodyPr/>
        <a:lstStyle/>
        <a:p>
          <a:endParaRPr lang="ru-RU"/>
        </a:p>
      </dgm:t>
    </dgm:pt>
    <dgm:pt modelId="{A6F163D7-D4AF-4417-AE47-B31632B9659A}" type="pres">
      <dgm:prSet presAssocID="{C5A0BBDB-23D5-4327-8D20-831195DD6837}" presName="negativeSpace" presStyleCnt="0"/>
      <dgm:spPr/>
    </dgm:pt>
    <dgm:pt modelId="{DC17E6C5-7961-4640-B926-46DCA80C928A}" type="pres">
      <dgm:prSet presAssocID="{C5A0BBDB-23D5-4327-8D20-831195DD6837}" presName="childText" presStyleLbl="conFgAcc1" presStyleIdx="0" presStyleCnt="4">
        <dgm:presLayoutVars>
          <dgm:bulletEnabled val="1"/>
        </dgm:presLayoutVars>
      </dgm:prSet>
      <dgm:spPr/>
      <dgm:t>
        <a:bodyPr/>
        <a:lstStyle/>
        <a:p>
          <a:endParaRPr lang="ru-RU"/>
        </a:p>
      </dgm:t>
    </dgm:pt>
    <dgm:pt modelId="{80A9D1D6-C095-4711-8585-BBDA915ACC21}" type="pres">
      <dgm:prSet presAssocID="{92F45478-6BE1-42A6-BFE2-DC17C6F64CCA}" presName="spaceBetweenRectangles" presStyleCnt="0"/>
      <dgm:spPr/>
    </dgm:pt>
    <dgm:pt modelId="{E83D0593-4871-4CA0-B986-A16A1CE72308}" type="pres">
      <dgm:prSet presAssocID="{B37D6C55-2722-45C1-8E3A-EEC4B7C97E05}" presName="parentLin" presStyleCnt="0"/>
      <dgm:spPr/>
    </dgm:pt>
    <dgm:pt modelId="{FCAF41A1-6FC3-49E8-B7C2-6B06F92A4A06}" type="pres">
      <dgm:prSet presAssocID="{B37D6C55-2722-45C1-8E3A-EEC4B7C97E05}" presName="parentLeftMargin" presStyleLbl="node1" presStyleIdx="0" presStyleCnt="4"/>
      <dgm:spPr/>
      <dgm:t>
        <a:bodyPr/>
        <a:lstStyle/>
        <a:p>
          <a:endParaRPr lang="ru-RU"/>
        </a:p>
      </dgm:t>
    </dgm:pt>
    <dgm:pt modelId="{BAFEB6AF-AEFF-4207-B007-D49E55B238E9}" type="pres">
      <dgm:prSet presAssocID="{B37D6C55-2722-45C1-8E3A-EEC4B7C97E05}" presName="parentText" presStyleLbl="node1" presStyleIdx="1" presStyleCnt="4">
        <dgm:presLayoutVars>
          <dgm:chMax val="0"/>
          <dgm:bulletEnabled val="1"/>
        </dgm:presLayoutVars>
      </dgm:prSet>
      <dgm:spPr/>
      <dgm:t>
        <a:bodyPr/>
        <a:lstStyle/>
        <a:p>
          <a:endParaRPr lang="ru-RU"/>
        </a:p>
      </dgm:t>
    </dgm:pt>
    <dgm:pt modelId="{703E9540-556B-4A9D-8E5F-7233A91C12A3}" type="pres">
      <dgm:prSet presAssocID="{B37D6C55-2722-45C1-8E3A-EEC4B7C97E05}" presName="negativeSpace" presStyleCnt="0"/>
      <dgm:spPr/>
    </dgm:pt>
    <dgm:pt modelId="{995BFA25-68EC-4097-92CC-D5C4C9E9A12B}" type="pres">
      <dgm:prSet presAssocID="{B37D6C55-2722-45C1-8E3A-EEC4B7C97E05}" presName="childText" presStyleLbl="conFgAcc1" presStyleIdx="1" presStyleCnt="4">
        <dgm:presLayoutVars>
          <dgm:bulletEnabled val="1"/>
        </dgm:presLayoutVars>
      </dgm:prSet>
      <dgm:spPr/>
      <dgm:t>
        <a:bodyPr/>
        <a:lstStyle/>
        <a:p>
          <a:endParaRPr lang="ru-RU"/>
        </a:p>
      </dgm:t>
    </dgm:pt>
    <dgm:pt modelId="{E1E4C1D4-CC4F-4CE1-88C8-FE1CF8C77E5C}" type="pres">
      <dgm:prSet presAssocID="{E3D7AF95-8EAE-483E-8BD7-B523C34A8102}" presName="spaceBetweenRectangles" presStyleCnt="0"/>
      <dgm:spPr/>
    </dgm:pt>
    <dgm:pt modelId="{817FEFE8-3DC4-4519-AD2E-C94F3A90CF5D}" type="pres">
      <dgm:prSet presAssocID="{1CFC2903-EBCE-4BBC-B729-28E1061A1570}" presName="parentLin" presStyleCnt="0"/>
      <dgm:spPr/>
    </dgm:pt>
    <dgm:pt modelId="{DFA8BACF-CF09-4A3B-84AA-3E2702663733}" type="pres">
      <dgm:prSet presAssocID="{1CFC2903-EBCE-4BBC-B729-28E1061A1570}" presName="parentLeftMargin" presStyleLbl="node1" presStyleIdx="1" presStyleCnt="4"/>
      <dgm:spPr/>
      <dgm:t>
        <a:bodyPr/>
        <a:lstStyle/>
        <a:p>
          <a:endParaRPr lang="ru-RU"/>
        </a:p>
      </dgm:t>
    </dgm:pt>
    <dgm:pt modelId="{EDFD0740-7E61-42D0-815E-D623C73F6B6D}" type="pres">
      <dgm:prSet presAssocID="{1CFC2903-EBCE-4BBC-B729-28E1061A1570}" presName="parentText" presStyleLbl="node1" presStyleIdx="2" presStyleCnt="4">
        <dgm:presLayoutVars>
          <dgm:chMax val="0"/>
          <dgm:bulletEnabled val="1"/>
        </dgm:presLayoutVars>
      </dgm:prSet>
      <dgm:spPr/>
      <dgm:t>
        <a:bodyPr/>
        <a:lstStyle/>
        <a:p>
          <a:endParaRPr lang="ru-RU"/>
        </a:p>
      </dgm:t>
    </dgm:pt>
    <dgm:pt modelId="{274DB713-FFC9-4D3F-AB28-783AFEE8D69E}" type="pres">
      <dgm:prSet presAssocID="{1CFC2903-EBCE-4BBC-B729-28E1061A1570}" presName="negativeSpace" presStyleCnt="0"/>
      <dgm:spPr/>
    </dgm:pt>
    <dgm:pt modelId="{14F483A1-D045-470C-AA68-3401B0B39E1C}" type="pres">
      <dgm:prSet presAssocID="{1CFC2903-EBCE-4BBC-B729-28E1061A1570}" presName="childText" presStyleLbl="conFgAcc1" presStyleIdx="2" presStyleCnt="4">
        <dgm:presLayoutVars>
          <dgm:bulletEnabled val="1"/>
        </dgm:presLayoutVars>
      </dgm:prSet>
      <dgm:spPr/>
      <dgm:t>
        <a:bodyPr/>
        <a:lstStyle/>
        <a:p>
          <a:endParaRPr lang="ru-RU"/>
        </a:p>
      </dgm:t>
    </dgm:pt>
    <dgm:pt modelId="{09EE9A1C-7C03-4A1F-AC66-45682121A8B6}" type="pres">
      <dgm:prSet presAssocID="{9BD30B57-7C66-4A37-8662-504C93F0B7BE}" presName="spaceBetweenRectangles" presStyleCnt="0"/>
      <dgm:spPr/>
    </dgm:pt>
    <dgm:pt modelId="{5B674116-40F5-4544-826B-B3427A0ECD5A}" type="pres">
      <dgm:prSet presAssocID="{46FD9D7D-CDEC-4CFA-AFA8-CBCC452F49F6}" presName="parentLin" presStyleCnt="0"/>
      <dgm:spPr/>
    </dgm:pt>
    <dgm:pt modelId="{CA4EA9C7-1FB7-4560-B3E1-71C53891414F}" type="pres">
      <dgm:prSet presAssocID="{46FD9D7D-CDEC-4CFA-AFA8-CBCC452F49F6}" presName="parentLeftMargin" presStyleLbl="node1" presStyleIdx="2" presStyleCnt="4"/>
      <dgm:spPr/>
      <dgm:t>
        <a:bodyPr/>
        <a:lstStyle/>
        <a:p>
          <a:endParaRPr lang="ru-RU"/>
        </a:p>
      </dgm:t>
    </dgm:pt>
    <dgm:pt modelId="{D269471C-E8AE-4A83-B971-C79361E2FC0E}" type="pres">
      <dgm:prSet presAssocID="{46FD9D7D-CDEC-4CFA-AFA8-CBCC452F49F6}" presName="parentText" presStyleLbl="node1" presStyleIdx="3" presStyleCnt="4">
        <dgm:presLayoutVars>
          <dgm:chMax val="0"/>
          <dgm:bulletEnabled val="1"/>
        </dgm:presLayoutVars>
      </dgm:prSet>
      <dgm:spPr/>
      <dgm:t>
        <a:bodyPr/>
        <a:lstStyle/>
        <a:p>
          <a:endParaRPr lang="ru-RU"/>
        </a:p>
      </dgm:t>
    </dgm:pt>
    <dgm:pt modelId="{7B9B98F9-8870-4E3C-BF15-0FEB8E5B596C}" type="pres">
      <dgm:prSet presAssocID="{46FD9D7D-CDEC-4CFA-AFA8-CBCC452F49F6}" presName="negativeSpace" presStyleCnt="0"/>
      <dgm:spPr/>
    </dgm:pt>
    <dgm:pt modelId="{984F1D22-DC5B-4FC4-A970-F720D073D11F}" type="pres">
      <dgm:prSet presAssocID="{46FD9D7D-CDEC-4CFA-AFA8-CBCC452F49F6}" presName="childText" presStyleLbl="conFgAcc1" presStyleIdx="3" presStyleCnt="4">
        <dgm:presLayoutVars>
          <dgm:bulletEnabled val="1"/>
        </dgm:presLayoutVars>
      </dgm:prSet>
      <dgm:spPr/>
      <dgm:t>
        <a:bodyPr/>
        <a:lstStyle/>
        <a:p>
          <a:endParaRPr lang="ru-RU"/>
        </a:p>
      </dgm:t>
    </dgm:pt>
  </dgm:ptLst>
  <dgm:cxnLst>
    <dgm:cxn modelId="{B97F91BF-21BB-4D62-B50E-EFFFE8707BC5}" srcId="{B37D6C55-2722-45C1-8E3A-EEC4B7C97E05}" destId="{F3B80EA2-6C32-4C3A-A306-530D0EED2A2A}" srcOrd="0" destOrd="0" parTransId="{F7D323C0-24D2-4434-9923-0B7DD1771DC4}" sibTransId="{436B8C00-78B3-4F2D-9A60-82EA1B8596C7}"/>
    <dgm:cxn modelId="{AFCC164F-FC67-45D3-A5B5-CA4017380DF3}" srcId="{1CFC2903-EBCE-4BBC-B729-28E1061A1570}" destId="{47F5CB0A-776D-46CB-9AAF-DF7290D8C311}" srcOrd="0" destOrd="0" parTransId="{93B14848-DFC7-41EF-A8CD-3AE12F043108}" sibTransId="{A6C465F7-45A9-46A8-BF08-BEE63D1192EE}"/>
    <dgm:cxn modelId="{F5E41452-131D-4C2B-A0CE-68C0F45E225B}" type="presOf" srcId="{8BE52890-E02D-4558-87D6-CD183F7A730D}" destId="{DC17E6C5-7961-4640-B926-46DCA80C928A}" srcOrd="0" destOrd="0" presId="urn:microsoft.com/office/officeart/2005/8/layout/list1"/>
    <dgm:cxn modelId="{01396EE5-602E-4DB3-88D8-56ECF69A4CAD}" srcId="{BCEB3466-B187-4388-B621-F43571A82E5C}" destId="{B37D6C55-2722-45C1-8E3A-EEC4B7C97E05}" srcOrd="1" destOrd="0" parTransId="{E48E0046-479D-4941-B8E7-D1D5D2BA0502}" sibTransId="{E3D7AF95-8EAE-483E-8BD7-B523C34A8102}"/>
    <dgm:cxn modelId="{CF17A700-04FE-4FA5-8C7B-E0DB754810C3}" srcId="{C5A0BBDB-23D5-4327-8D20-831195DD6837}" destId="{8BE52890-E02D-4558-87D6-CD183F7A730D}" srcOrd="0" destOrd="0" parTransId="{3EDB9E22-A17C-4E42-A94D-E7D337510596}" sibTransId="{62DBB778-8D42-4255-9C99-274D89F40DDB}"/>
    <dgm:cxn modelId="{86E49279-CB2B-4FE6-98B1-F8999DDCEDBE}" type="presOf" srcId="{CFCD8293-E133-4271-8111-8A6A18AD6369}" destId="{984F1D22-DC5B-4FC4-A970-F720D073D11F}" srcOrd="0" destOrd="0" presId="urn:microsoft.com/office/officeart/2005/8/layout/list1"/>
    <dgm:cxn modelId="{522E59F7-6CBD-42DC-BF63-01C5A5BD6EA0}" type="presOf" srcId="{C5A0BBDB-23D5-4327-8D20-831195DD6837}" destId="{8106E352-49C3-444A-BAD7-B5C18A70EC45}" srcOrd="1" destOrd="0" presId="urn:microsoft.com/office/officeart/2005/8/layout/list1"/>
    <dgm:cxn modelId="{2C699A7D-AA36-40ED-B4A7-75F4834090EE}" type="presOf" srcId="{F3B80EA2-6C32-4C3A-A306-530D0EED2A2A}" destId="{995BFA25-68EC-4097-92CC-D5C4C9E9A12B}" srcOrd="0" destOrd="0" presId="urn:microsoft.com/office/officeart/2005/8/layout/list1"/>
    <dgm:cxn modelId="{FC8BB2CD-0B98-4DB1-8AF6-FBDD7A4FB768}" type="presOf" srcId="{BCEB3466-B187-4388-B621-F43571A82E5C}" destId="{3F909BF3-74BF-4A62-A4A9-CA396C77590E}" srcOrd="0" destOrd="0" presId="urn:microsoft.com/office/officeart/2005/8/layout/list1"/>
    <dgm:cxn modelId="{E2B6E2A2-F26B-432B-802D-AA2B8CFFD626}" srcId="{BCEB3466-B187-4388-B621-F43571A82E5C}" destId="{1CFC2903-EBCE-4BBC-B729-28E1061A1570}" srcOrd="2" destOrd="0" parTransId="{30F737C6-E84A-4C66-A507-32A03357EE38}" sibTransId="{9BD30B57-7C66-4A37-8662-504C93F0B7BE}"/>
    <dgm:cxn modelId="{5C3D06DF-AA15-4780-A59D-AF249BDAFAD7}" srcId="{BCEB3466-B187-4388-B621-F43571A82E5C}" destId="{46FD9D7D-CDEC-4CFA-AFA8-CBCC452F49F6}" srcOrd="3" destOrd="0" parTransId="{EED34E2C-BB45-4603-A9D3-C9C9105ED6EA}" sibTransId="{F00FB818-8423-4622-83F3-01445B602BF5}"/>
    <dgm:cxn modelId="{25F8F568-D1C7-4EF7-9707-33D518331B7F}" type="presOf" srcId="{B37D6C55-2722-45C1-8E3A-EEC4B7C97E05}" destId="{FCAF41A1-6FC3-49E8-B7C2-6B06F92A4A06}" srcOrd="0" destOrd="0" presId="urn:microsoft.com/office/officeart/2005/8/layout/list1"/>
    <dgm:cxn modelId="{25763DAB-ECA7-49E1-8C69-B2D806F4B3C7}" srcId="{BCEB3466-B187-4388-B621-F43571A82E5C}" destId="{C5A0BBDB-23D5-4327-8D20-831195DD6837}" srcOrd="0" destOrd="0" parTransId="{7213AE16-12FE-43EE-8EEA-57EE082F4D86}" sibTransId="{92F45478-6BE1-42A6-BFE2-DC17C6F64CCA}"/>
    <dgm:cxn modelId="{F4CE974F-417D-41A5-9535-C123FFB82EC1}" type="presOf" srcId="{1CFC2903-EBCE-4BBC-B729-28E1061A1570}" destId="{EDFD0740-7E61-42D0-815E-D623C73F6B6D}" srcOrd="1" destOrd="0" presId="urn:microsoft.com/office/officeart/2005/8/layout/list1"/>
    <dgm:cxn modelId="{C442465E-094E-4A25-9537-4AD8AB2801CA}" type="presOf" srcId="{46FD9D7D-CDEC-4CFA-AFA8-CBCC452F49F6}" destId="{D269471C-E8AE-4A83-B971-C79361E2FC0E}" srcOrd="1" destOrd="0" presId="urn:microsoft.com/office/officeart/2005/8/layout/list1"/>
    <dgm:cxn modelId="{31985DCD-C86D-4C35-BD34-908EB720889E}" type="presOf" srcId="{47F5CB0A-776D-46CB-9AAF-DF7290D8C311}" destId="{14F483A1-D045-470C-AA68-3401B0B39E1C}" srcOrd="0" destOrd="0" presId="urn:microsoft.com/office/officeart/2005/8/layout/list1"/>
    <dgm:cxn modelId="{B6EB2223-A865-43C1-972D-583E708265C8}" type="presOf" srcId="{C5A0BBDB-23D5-4327-8D20-831195DD6837}" destId="{AC900309-C064-47DF-876C-6A4499CEDB07}" srcOrd="0" destOrd="0" presId="urn:microsoft.com/office/officeart/2005/8/layout/list1"/>
    <dgm:cxn modelId="{B0B4ECF4-F67A-4AAD-BB4C-DE842B8A7996}" type="presOf" srcId="{B37D6C55-2722-45C1-8E3A-EEC4B7C97E05}" destId="{BAFEB6AF-AEFF-4207-B007-D49E55B238E9}" srcOrd="1" destOrd="0" presId="urn:microsoft.com/office/officeart/2005/8/layout/list1"/>
    <dgm:cxn modelId="{6947EAEA-B88A-49C9-904E-CBE86E764A05}" type="presOf" srcId="{1CFC2903-EBCE-4BBC-B729-28E1061A1570}" destId="{DFA8BACF-CF09-4A3B-84AA-3E2702663733}" srcOrd="0" destOrd="0" presId="urn:microsoft.com/office/officeart/2005/8/layout/list1"/>
    <dgm:cxn modelId="{DFF6A51C-D9B1-4060-A8E7-5876DD9B3EB6}" type="presOf" srcId="{46FD9D7D-CDEC-4CFA-AFA8-CBCC452F49F6}" destId="{CA4EA9C7-1FB7-4560-B3E1-71C53891414F}" srcOrd="0" destOrd="0" presId="urn:microsoft.com/office/officeart/2005/8/layout/list1"/>
    <dgm:cxn modelId="{9A1EC5B8-004D-4F0B-97AB-7132DC14B646}" srcId="{46FD9D7D-CDEC-4CFA-AFA8-CBCC452F49F6}" destId="{CFCD8293-E133-4271-8111-8A6A18AD6369}" srcOrd="0" destOrd="0" parTransId="{9DFC5F4F-A511-4C36-84B7-532D0FAC3B8B}" sibTransId="{36336840-6774-48A6-BDEB-700E8AAED500}"/>
    <dgm:cxn modelId="{CA550DA6-205B-4DFE-8BA9-2C5941443699}" type="presParOf" srcId="{3F909BF3-74BF-4A62-A4A9-CA396C77590E}" destId="{F70F970C-5B9D-47C1-8610-1DA1A37D2531}" srcOrd="0" destOrd="0" presId="urn:microsoft.com/office/officeart/2005/8/layout/list1"/>
    <dgm:cxn modelId="{21BBA048-33A8-4E80-9B7C-3423F506FFBF}" type="presParOf" srcId="{F70F970C-5B9D-47C1-8610-1DA1A37D2531}" destId="{AC900309-C064-47DF-876C-6A4499CEDB07}" srcOrd="0" destOrd="0" presId="urn:microsoft.com/office/officeart/2005/8/layout/list1"/>
    <dgm:cxn modelId="{AD4E0C4C-BE79-4845-96EF-1BF5E64C88D1}" type="presParOf" srcId="{F70F970C-5B9D-47C1-8610-1DA1A37D2531}" destId="{8106E352-49C3-444A-BAD7-B5C18A70EC45}" srcOrd="1" destOrd="0" presId="urn:microsoft.com/office/officeart/2005/8/layout/list1"/>
    <dgm:cxn modelId="{5EC539E9-59DB-4016-902C-1811EDAD820F}" type="presParOf" srcId="{3F909BF3-74BF-4A62-A4A9-CA396C77590E}" destId="{A6F163D7-D4AF-4417-AE47-B31632B9659A}" srcOrd="1" destOrd="0" presId="urn:microsoft.com/office/officeart/2005/8/layout/list1"/>
    <dgm:cxn modelId="{752307BA-ECB3-415A-B5EE-BF7B66183B05}" type="presParOf" srcId="{3F909BF3-74BF-4A62-A4A9-CA396C77590E}" destId="{DC17E6C5-7961-4640-B926-46DCA80C928A}" srcOrd="2" destOrd="0" presId="urn:microsoft.com/office/officeart/2005/8/layout/list1"/>
    <dgm:cxn modelId="{6B577D18-CCE5-4848-B8E2-7953E2708B96}" type="presParOf" srcId="{3F909BF3-74BF-4A62-A4A9-CA396C77590E}" destId="{80A9D1D6-C095-4711-8585-BBDA915ACC21}" srcOrd="3" destOrd="0" presId="urn:microsoft.com/office/officeart/2005/8/layout/list1"/>
    <dgm:cxn modelId="{47DF3922-6096-4242-9AC4-517BB61F7D89}" type="presParOf" srcId="{3F909BF3-74BF-4A62-A4A9-CA396C77590E}" destId="{E83D0593-4871-4CA0-B986-A16A1CE72308}" srcOrd="4" destOrd="0" presId="urn:microsoft.com/office/officeart/2005/8/layout/list1"/>
    <dgm:cxn modelId="{EA3A2F4C-ECDB-40FD-8B39-F290B34E5560}" type="presParOf" srcId="{E83D0593-4871-4CA0-B986-A16A1CE72308}" destId="{FCAF41A1-6FC3-49E8-B7C2-6B06F92A4A06}" srcOrd="0" destOrd="0" presId="urn:microsoft.com/office/officeart/2005/8/layout/list1"/>
    <dgm:cxn modelId="{E08E0CD8-1787-420D-9E21-14674F9F3EF5}" type="presParOf" srcId="{E83D0593-4871-4CA0-B986-A16A1CE72308}" destId="{BAFEB6AF-AEFF-4207-B007-D49E55B238E9}" srcOrd="1" destOrd="0" presId="urn:microsoft.com/office/officeart/2005/8/layout/list1"/>
    <dgm:cxn modelId="{859D0F16-604A-48B7-8B9E-CB75B3B75A39}" type="presParOf" srcId="{3F909BF3-74BF-4A62-A4A9-CA396C77590E}" destId="{703E9540-556B-4A9D-8E5F-7233A91C12A3}" srcOrd="5" destOrd="0" presId="urn:microsoft.com/office/officeart/2005/8/layout/list1"/>
    <dgm:cxn modelId="{8FBE8DEB-BBAA-4134-A0F7-BE8AE2072557}" type="presParOf" srcId="{3F909BF3-74BF-4A62-A4A9-CA396C77590E}" destId="{995BFA25-68EC-4097-92CC-D5C4C9E9A12B}" srcOrd="6" destOrd="0" presId="urn:microsoft.com/office/officeart/2005/8/layout/list1"/>
    <dgm:cxn modelId="{F52F6343-37A7-4241-B020-AED7A9FBBB44}" type="presParOf" srcId="{3F909BF3-74BF-4A62-A4A9-CA396C77590E}" destId="{E1E4C1D4-CC4F-4CE1-88C8-FE1CF8C77E5C}" srcOrd="7" destOrd="0" presId="urn:microsoft.com/office/officeart/2005/8/layout/list1"/>
    <dgm:cxn modelId="{5058AC23-71D2-4077-AEC7-9C3D418A0545}" type="presParOf" srcId="{3F909BF3-74BF-4A62-A4A9-CA396C77590E}" destId="{817FEFE8-3DC4-4519-AD2E-C94F3A90CF5D}" srcOrd="8" destOrd="0" presId="urn:microsoft.com/office/officeart/2005/8/layout/list1"/>
    <dgm:cxn modelId="{B2306FEF-F279-4BBE-BFC3-84B6CA457586}" type="presParOf" srcId="{817FEFE8-3DC4-4519-AD2E-C94F3A90CF5D}" destId="{DFA8BACF-CF09-4A3B-84AA-3E2702663733}" srcOrd="0" destOrd="0" presId="urn:microsoft.com/office/officeart/2005/8/layout/list1"/>
    <dgm:cxn modelId="{891F2DDD-1546-422E-9EDB-ED5D24A2D713}" type="presParOf" srcId="{817FEFE8-3DC4-4519-AD2E-C94F3A90CF5D}" destId="{EDFD0740-7E61-42D0-815E-D623C73F6B6D}" srcOrd="1" destOrd="0" presId="urn:microsoft.com/office/officeart/2005/8/layout/list1"/>
    <dgm:cxn modelId="{91DFC7E4-5969-469B-802C-56112571E95B}" type="presParOf" srcId="{3F909BF3-74BF-4A62-A4A9-CA396C77590E}" destId="{274DB713-FFC9-4D3F-AB28-783AFEE8D69E}" srcOrd="9" destOrd="0" presId="urn:microsoft.com/office/officeart/2005/8/layout/list1"/>
    <dgm:cxn modelId="{2896B131-F5CC-4CD1-A368-74D6CCB50FA8}" type="presParOf" srcId="{3F909BF3-74BF-4A62-A4A9-CA396C77590E}" destId="{14F483A1-D045-470C-AA68-3401B0B39E1C}" srcOrd="10" destOrd="0" presId="urn:microsoft.com/office/officeart/2005/8/layout/list1"/>
    <dgm:cxn modelId="{E5EA06A8-05A3-44AE-848B-C7B490CA60BC}" type="presParOf" srcId="{3F909BF3-74BF-4A62-A4A9-CA396C77590E}" destId="{09EE9A1C-7C03-4A1F-AC66-45682121A8B6}" srcOrd="11" destOrd="0" presId="urn:microsoft.com/office/officeart/2005/8/layout/list1"/>
    <dgm:cxn modelId="{5A2F9597-A96B-496F-89B0-4FB2B36584E7}" type="presParOf" srcId="{3F909BF3-74BF-4A62-A4A9-CA396C77590E}" destId="{5B674116-40F5-4544-826B-B3427A0ECD5A}" srcOrd="12" destOrd="0" presId="urn:microsoft.com/office/officeart/2005/8/layout/list1"/>
    <dgm:cxn modelId="{DFA70C3A-8B9E-4CF5-AB76-45079D41469E}" type="presParOf" srcId="{5B674116-40F5-4544-826B-B3427A0ECD5A}" destId="{CA4EA9C7-1FB7-4560-B3E1-71C53891414F}" srcOrd="0" destOrd="0" presId="urn:microsoft.com/office/officeart/2005/8/layout/list1"/>
    <dgm:cxn modelId="{5B3BF798-5AAF-4D35-A6ED-402AE79907F4}" type="presParOf" srcId="{5B674116-40F5-4544-826B-B3427A0ECD5A}" destId="{D269471C-E8AE-4A83-B971-C79361E2FC0E}" srcOrd="1" destOrd="0" presId="urn:microsoft.com/office/officeart/2005/8/layout/list1"/>
    <dgm:cxn modelId="{1A924E8C-8169-4CA6-A84F-C1D756425DB3}" type="presParOf" srcId="{3F909BF3-74BF-4A62-A4A9-CA396C77590E}" destId="{7B9B98F9-8870-4E3C-BF15-0FEB8E5B596C}" srcOrd="13" destOrd="0" presId="urn:microsoft.com/office/officeart/2005/8/layout/list1"/>
    <dgm:cxn modelId="{31BCB08D-772A-48AE-A167-52A089DB4A32}" type="presParOf" srcId="{3F909BF3-74BF-4A62-A4A9-CA396C77590E}" destId="{984F1D22-DC5B-4FC4-A970-F720D073D11F}" srcOrd="14"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A737D-D555-4A5E-90ED-214AAF81AEBC}">
      <dsp:nvSpPr>
        <dsp:cNvPr id="0" name=""/>
        <dsp:cNvSpPr/>
      </dsp:nvSpPr>
      <dsp:spPr>
        <a:xfrm>
          <a:off x="1855429" y="1828849"/>
          <a:ext cx="1924189" cy="189413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a:latin typeface="Arial" panose="020B0604020202020204" pitchFamily="34" charset="0"/>
              <a:cs typeface="Arial" panose="020B0604020202020204" pitchFamily="34" charset="0"/>
            </a:rPr>
            <a:t>Резюме</a:t>
          </a:r>
          <a:endParaRPr lang="en-US" sz="2000" kern="1200" dirty="0">
            <a:latin typeface="Arial" panose="020B0604020202020204" pitchFamily="34" charset="0"/>
            <a:cs typeface="Arial" panose="020B0604020202020204" pitchFamily="34" charset="0"/>
          </a:endParaRPr>
        </a:p>
      </dsp:txBody>
      <dsp:txXfrm>
        <a:off x="2137220" y="2106239"/>
        <a:ext cx="1360607" cy="1339357"/>
      </dsp:txXfrm>
    </dsp:sp>
    <dsp:sp modelId="{8CC98736-BB32-49EF-9AE1-6F6DCEEEBB99}">
      <dsp:nvSpPr>
        <dsp:cNvPr id="0" name=""/>
        <dsp:cNvSpPr/>
      </dsp:nvSpPr>
      <dsp:spPr>
        <a:xfrm>
          <a:off x="-54677" y="108303"/>
          <a:ext cx="5115257" cy="5332345"/>
        </a:xfrm>
        <a:prstGeom prst="blockArc">
          <a:avLst>
            <a:gd name="adj1" fmla="val 17527788"/>
            <a:gd name="adj2" fmla="val 4119114"/>
            <a:gd name="adj3" fmla="val 575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53C80B-D68F-4174-8E24-D2A2B172537E}">
      <dsp:nvSpPr>
        <dsp:cNvPr id="0" name=""/>
        <dsp:cNvSpPr/>
      </dsp:nvSpPr>
      <dsp:spPr>
        <a:xfrm>
          <a:off x="3711825" y="557820"/>
          <a:ext cx="1359368" cy="135974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01D981-2F1E-4754-815F-0B7155C3DBB8}">
      <dsp:nvSpPr>
        <dsp:cNvPr id="0" name=""/>
        <dsp:cNvSpPr/>
      </dsp:nvSpPr>
      <dsp:spPr>
        <a:xfrm>
          <a:off x="5128185" y="579683"/>
          <a:ext cx="2160390" cy="1316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l" defTabSz="711200">
            <a:lnSpc>
              <a:spcPct val="90000"/>
            </a:lnSpc>
            <a:spcBef>
              <a:spcPct val="0"/>
            </a:spcBef>
            <a:spcAft>
              <a:spcPct val="10000"/>
            </a:spcAft>
          </a:pPr>
          <a:r>
            <a:rPr lang="ru-RU" sz="1600" kern="1200" dirty="0">
              <a:solidFill>
                <a:schemeClr val="tx1"/>
              </a:solidFill>
              <a:latin typeface="Arial" panose="020B0604020202020204" pitchFamily="34" charset="0"/>
              <a:cs typeface="Arial" panose="020B0604020202020204" pitchFamily="34" charset="0"/>
            </a:rPr>
            <a:t>Источник биографических данных</a:t>
          </a:r>
          <a:endParaRPr lang="en-US" sz="1600" kern="1200" dirty="0">
            <a:solidFill>
              <a:schemeClr val="tx1"/>
            </a:solidFill>
            <a:latin typeface="Arial" panose="020B0604020202020204" pitchFamily="34" charset="0"/>
            <a:cs typeface="Arial" panose="020B0604020202020204" pitchFamily="34" charset="0"/>
          </a:endParaRPr>
        </a:p>
      </dsp:txBody>
      <dsp:txXfrm>
        <a:off x="5128185" y="579683"/>
        <a:ext cx="2160390" cy="1316022"/>
      </dsp:txXfrm>
    </dsp:sp>
    <dsp:sp modelId="{362D467F-16F8-4473-8E50-D49B18E779E9}">
      <dsp:nvSpPr>
        <dsp:cNvPr id="0" name=""/>
        <dsp:cNvSpPr/>
      </dsp:nvSpPr>
      <dsp:spPr>
        <a:xfrm>
          <a:off x="4237225" y="2104733"/>
          <a:ext cx="1359368" cy="135974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BB24A9-2B0D-4A24-AE7B-2C771EFFFD15}">
      <dsp:nvSpPr>
        <dsp:cNvPr id="0" name=""/>
        <dsp:cNvSpPr/>
      </dsp:nvSpPr>
      <dsp:spPr>
        <a:xfrm>
          <a:off x="5597928" y="2123930"/>
          <a:ext cx="2038278" cy="1316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l" defTabSz="711200">
            <a:lnSpc>
              <a:spcPct val="90000"/>
            </a:lnSpc>
            <a:spcBef>
              <a:spcPct val="0"/>
            </a:spcBef>
            <a:spcAft>
              <a:spcPct val="10000"/>
            </a:spcAft>
          </a:pPr>
          <a:r>
            <a:rPr lang="ru-RU" sz="1600" kern="1200" dirty="0">
              <a:latin typeface="Arial" panose="020B0604020202020204" pitchFamily="34" charset="0"/>
              <a:cs typeface="Arial" panose="020B0604020202020204" pitchFamily="34" charset="0"/>
            </a:rPr>
            <a:t>Данные о профессиональном опыте</a:t>
          </a:r>
          <a:endParaRPr lang="en-US" sz="1600" kern="1200" dirty="0">
            <a:latin typeface="Arial" panose="020B0604020202020204" pitchFamily="34" charset="0"/>
            <a:cs typeface="Arial" panose="020B0604020202020204" pitchFamily="34" charset="0"/>
          </a:endParaRPr>
        </a:p>
      </dsp:txBody>
      <dsp:txXfrm>
        <a:off x="5597928" y="2123930"/>
        <a:ext cx="2038278" cy="1316022"/>
      </dsp:txXfrm>
    </dsp:sp>
    <dsp:sp modelId="{0210C30B-5EFE-4745-A6E4-3E57B5ACC27A}">
      <dsp:nvSpPr>
        <dsp:cNvPr id="0" name=""/>
        <dsp:cNvSpPr/>
      </dsp:nvSpPr>
      <dsp:spPr>
        <a:xfrm>
          <a:off x="3711825" y="3673509"/>
          <a:ext cx="1359368" cy="1359748"/>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9A8D44-6B0F-4A34-9D7E-79DD03898005}">
      <dsp:nvSpPr>
        <dsp:cNvPr id="0" name=""/>
        <dsp:cNvSpPr/>
      </dsp:nvSpPr>
      <dsp:spPr>
        <a:xfrm>
          <a:off x="5174302" y="3701238"/>
          <a:ext cx="1819566" cy="1316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l" defTabSz="711200">
            <a:lnSpc>
              <a:spcPct val="90000"/>
            </a:lnSpc>
            <a:spcBef>
              <a:spcPct val="0"/>
            </a:spcBef>
            <a:spcAft>
              <a:spcPct val="10000"/>
            </a:spcAft>
          </a:pPr>
          <a:r>
            <a:rPr lang="ru-RU" sz="1600" kern="1200" dirty="0">
              <a:latin typeface="Arial" panose="020B0604020202020204" pitchFamily="34" charset="0"/>
              <a:cs typeface="Arial" panose="020B0604020202020204" pitchFamily="34" charset="0"/>
            </a:rPr>
            <a:t>Соответствие требованиям работодателя</a:t>
          </a:r>
          <a:endParaRPr lang="en-US" sz="1600" kern="1200" dirty="0">
            <a:latin typeface="Arial" panose="020B0604020202020204" pitchFamily="34" charset="0"/>
            <a:cs typeface="Arial" panose="020B0604020202020204" pitchFamily="34" charset="0"/>
          </a:endParaRPr>
        </a:p>
      </dsp:txBody>
      <dsp:txXfrm>
        <a:off x="5174302" y="3701238"/>
        <a:ext cx="1819566" cy="1316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7E6C5-7961-4640-B926-46DCA80C928A}">
      <dsp:nvSpPr>
        <dsp:cNvPr id="0" name=""/>
        <dsp:cNvSpPr/>
      </dsp:nvSpPr>
      <dsp:spPr>
        <a:xfrm>
          <a:off x="0" y="313562"/>
          <a:ext cx="5577840" cy="91439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333248"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отсутствие лишних слов, непонятных сокращений и терминов</a:t>
          </a:r>
          <a:endParaRPr lang="en-US" sz="1600" kern="1200" dirty="0">
            <a:latin typeface="Arial" panose="020B0604020202020204" pitchFamily="34" charset="0"/>
            <a:cs typeface="Arial" panose="020B0604020202020204" pitchFamily="34" charset="0"/>
          </a:endParaRPr>
        </a:p>
      </dsp:txBody>
      <dsp:txXfrm>
        <a:off x="0" y="313562"/>
        <a:ext cx="5577840" cy="914395"/>
      </dsp:txXfrm>
    </dsp:sp>
    <dsp:sp modelId="{8106E352-49C3-444A-BAD7-B5C18A70EC45}">
      <dsp:nvSpPr>
        <dsp:cNvPr id="0" name=""/>
        <dsp:cNvSpPr/>
      </dsp:nvSpPr>
      <dsp:spPr>
        <a:xfrm>
          <a:off x="278892" y="77402"/>
          <a:ext cx="3904488" cy="4723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Краткость</a:t>
          </a:r>
          <a:endParaRPr lang="en-US" sz="1600" kern="1200" dirty="0">
            <a:latin typeface="Arial" panose="020B0604020202020204" pitchFamily="34" charset="0"/>
            <a:cs typeface="Arial" panose="020B0604020202020204" pitchFamily="34" charset="0"/>
          </a:endParaRPr>
        </a:p>
      </dsp:txBody>
      <dsp:txXfrm>
        <a:off x="301949" y="100459"/>
        <a:ext cx="3858374" cy="426206"/>
      </dsp:txXfrm>
    </dsp:sp>
    <dsp:sp modelId="{995BFA25-68EC-4097-92CC-D5C4C9E9A12B}">
      <dsp:nvSpPr>
        <dsp:cNvPr id="0" name=""/>
        <dsp:cNvSpPr/>
      </dsp:nvSpPr>
      <dsp:spPr>
        <a:xfrm>
          <a:off x="0" y="1550517"/>
          <a:ext cx="5577840"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333248"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a:latin typeface="Arial" panose="020B0604020202020204" pitchFamily="34" charset="0"/>
              <a:cs typeface="Arial" panose="020B0604020202020204" pitchFamily="34" charset="0"/>
            </a:rPr>
            <a:t>отсутствие информации, не имеющей прямого отношения к вакансии</a:t>
          </a:r>
          <a:endParaRPr lang="en-US" sz="1600" kern="1200">
            <a:latin typeface="Arial" panose="020B0604020202020204" pitchFamily="34" charset="0"/>
            <a:cs typeface="Arial" panose="020B0604020202020204" pitchFamily="34" charset="0"/>
          </a:endParaRPr>
        </a:p>
      </dsp:txBody>
      <dsp:txXfrm>
        <a:off x="0" y="1550517"/>
        <a:ext cx="5577840" cy="882000"/>
      </dsp:txXfrm>
    </dsp:sp>
    <dsp:sp modelId="{BAFEB6AF-AEFF-4207-B007-D49E55B238E9}">
      <dsp:nvSpPr>
        <dsp:cNvPr id="0" name=""/>
        <dsp:cNvSpPr/>
      </dsp:nvSpPr>
      <dsp:spPr>
        <a:xfrm>
          <a:off x="278892" y="1314357"/>
          <a:ext cx="3904488" cy="4723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Конкретность</a:t>
          </a:r>
          <a:endParaRPr lang="en-US" sz="1600" kern="1200" dirty="0">
            <a:latin typeface="Arial" panose="020B0604020202020204" pitchFamily="34" charset="0"/>
            <a:cs typeface="Arial" panose="020B0604020202020204" pitchFamily="34" charset="0"/>
          </a:endParaRPr>
        </a:p>
      </dsp:txBody>
      <dsp:txXfrm>
        <a:off x="301949" y="1337414"/>
        <a:ext cx="3858374" cy="426206"/>
      </dsp:txXfrm>
    </dsp:sp>
    <dsp:sp modelId="{14F483A1-D045-470C-AA68-3401B0B39E1C}">
      <dsp:nvSpPr>
        <dsp:cNvPr id="0" name=""/>
        <dsp:cNvSpPr/>
      </dsp:nvSpPr>
      <dsp:spPr>
        <a:xfrm>
          <a:off x="0" y="2755077"/>
          <a:ext cx="5577840" cy="10836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333248"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изложение главных сведений, подтверждающих право претендовать на данную должность</a:t>
          </a:r>
          <a:endParaRPr lang="en-US" sz="1600" kern="1200" dirty="0">
            <a:latin typeface="Arial" panose="020B0604020202020204" pitchFamily="34" charset="0"/>
            <a:cs typeface="Arial" panose="020B0604020202020204" pitchFamily="34" charset="0"/>
          </a:endParaRPr>
        </a:p>
      </dsp:txBody>
      <dsp:txXfrm>
        <a:off x="0" y="2755077"/>
        <a:ext cx="5577840" cy="1083600"/>
      </dsp:txXfrm>
    </dsp:sp>
    <dsp:sp modelId="{EDFD0740-7E61-42D0-815E-D623C73F6B6D}">
      <dsp:nvSpPr>
        <dsp:cNvPr id="0" name=""/>
        <dsp:cNvSpPr/>
      </dsp:nvSpPr>
      <dsp:spPr>
        <a:xfrm>
          <a:off x="278892" y="2518917"/>
          <a:ext cx="3904488" cy="4723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Целенаправленность</a:t>
          </a:r>
          <a:endParaRPr lang="en-US" sz="1600" kern="1200" dirty="0">
            <a:latin typeface="Arial" panose="020B0604020202020204" pitchFamily="34" charset="0"/>
            <a:cs typeface="Arial" panose="020B0604020202020204" pitchFamily="34" charset="0"/>
          </a:endParaRPr>
        </a:p>
      </dsp:txBody>
      <dsp:txXfrm>
        <a:off x="301949" y="2541974"/>
        <a:ext cx="3858374" cy="426206"/>
      </dsp:txXfrm>
    </dsp:sp>
    <dsp:sp modelId="{984F1D22-DC5B-4FC4-A970-F720D073D11F}">
      <dsp:nvSpPr>
        <dsp:cNvPr id="0" name=""/>
        <dsp:cNvSpPr/>
      </dsp:nvSpPr>
      <dsp:spPr>
        <a:xfrm>
          <a:off x="0" y="4161237"/>
          <a:ext cx="5577840"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333248"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необходимость использования активных глаголов, показывающих активность</a:t>
          </a:r>
          <a:endParaRPr lang="en-US" sz="1600" kern="1200" dirty="0">
            <a:latin typeface="Arial" panose="020B0604020202020204" pitchFamily="34" charset="0"/>
            <a:cs typeface="Arial" panose="020B0604020202020204" pitchFamily="34" charset="0"/>
          </a:endParaRPr>
        </a:p>
      </dsp:txBody>
      <dsp:txXfrm>
        <a:off x="0" y="4161237"/>
        <a:ext cx="5577840" cy="882000"/>
      </dsp:txXfrm>
    </dsp:sp>
    <dsp:sp modelId="{D269471C-E8AE-4A83-B971-C79361E2FC0E}">
      <dsp:nvSpPr>
        <dsp:cNvPr id="0" name=""/>
        <dsp:cNvSpPr/>
      </dsp:nvSpPr>
      <dsp:spPr>
        <a:xfrm>
          <a:off x="278892" y="3925077"/>
          <a:ext cx="3904488" cy="4723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Активность </a:t>
          </a:r>
          <a:endParaRPr lang="en-US" sz="1600" kern="1200" dirty="0">
            <a:latin typeface="Arial" panose="020B0604020202020204" pitchFamily="34" charset="0"/>
            <a:cs typeface="Arial" panose="020B0604020202020204" pitchFamily="34" charset="0"/>
          </a:endParaRPr>
        </a:p>
      </dsp:txBody>
      <dsp:txXfrm>
        <a:off x="301949" y="3948134"/>
        <a:ext cx="3858374"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7E6C5-7961-4640-B926-46DCA80C928A}">
      <dsp:nvSpPr>
        <dsp:cNvPr id="0" name=""/>
        <dsp:cNvSpPr/>
      </dsp:nvSpPr>
      <dsp:spPr>
        <a:xfrm>
          <a:off x="0" y="404415"/>
          <a:ext cx="5577840" cy="8150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479044"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точность и ясность изложения мысли</a:t>
          </a:r>
          <a:endParaRPr lang="en-US" sz="1600" kern="1200" dirty="0">
            <a:latin typeface="Arial" panose="020B0604020202020204" pitchFamily="34" charset="0"/>
            <a:cs typeface="Arial" panose="020B0604020202020204" pitchFamily="34" charset="0"/>
          </a:endParaRPr>
        </a:p>
      </dsp:txBody>
      <dsp:txXfrm>
        <a:off x="0" y="404415"/>
        <a:ext cx="5577840" cy="815062"/>
      </dsp:txXfrm>
    </dsp:sp>
    <dsp:sp modelId="{8106E352-49C3-444A-BAD7-B5C18A70EC45}">
      <dsp:nvSpPr>
        <dsp:cNvPr id="0" name=""/>
        <dsp:cNvSpPr/>
      </dsp:nvSpPr>
      <dsp:spPr>
        <a:xfrm>
          <a:off x="278892" y="64935"/>
          <a:ext cx="3904488" cy="6789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Точность и ясность </a:t>
          </a:r>
          <a:endParaRPr lang="en-US" sz="1600" kern="1200" dirty="0">
            <a:latin typeface="Arial" panose="020B0604020202020204" pitchFamily="34" charset="0"/>
            <a:cs typeface="Arial" panose="020B0604020202020204" pitchFamily="34" charset="0"/>
          </a:endParaRPr>
        </a:p>
      </dsp:txBody>
      <dsp:txXfrm>
        <a:off x="312036" y="98079"/>
        <a:ext cx="3838200" cy="612672"/>
      </dsp:txXfrm>
    </dsp:sp>
    <dsp:sp modelId="{995BFA25-68EC-4097-92CC-D5C4C9E9A12B}">
      <dsp:nvSpPr>
        <dsp:cNvPr id="0" name=""/>
        <dsp:cNvSpPr/>
      </dsp:nvSpPr>
      <dsp:spPr>
        <a:xfrm>
          <a:off x="0" y="1683157"/>
          <a:ext cx="5577840" cy="8150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479044"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тщательный отбор информации</a:t>
          </a:r>
          <a:endParaRPr lang="en-US" sz="1600" kern="1200" dirty="0">
            <a:latin typeface="Arial" panose="020B0604020202020204" pitchFamily="34" charset="0"/>
            <a:cs typeface="Arial" panose="020B0604020202020204" pitchFamily="34" charset="0"/>
          </a:endParaRPr>
        </a:p>
      </dsp:txBody>
      <dsp:txXfrm>
        <a:off x="0" y="1683157"/>
        <a:ext cx="5577840" cy="815062"/>
      </dsp:txXfrm>
    </dsp:sp>
    <dsp:sp modelId="{BAFEB6AF-AEFF-4207-B007-D49E55B238E9}">
      <dsp:nvSpPr>
        <dsp:cNvPr id="0" name=""/>
        <dsp:cNvSpPr/>
      </dsp:nvSpPr>
      <dsp:spPr>
        <a:xfrm>
          <a:off x="278892" y="1343677"/>
          <a:ext cx="3904488" cy="6789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Избирательность </a:t>
          </a:r>
          <a:endParaRPr lang="en-US" sz="1600" kern="1200" dirty="0">
            <a:latin typeface="Arial" panose="020B0604020202020204" pitchFamily="34" charset="0"/>
            <a:cs typeface="Arial" panose="020B0604020202020204" pitchFamily="34" charset="0"/>
          </a:endParaRPr>
        </a:p>
      </dsp:txBody>
      <dsp:txXfrm>
        <a:off x="312036" y="1376821"/>
        <a:ext cx="3838200" cy="612672"/>
      </dsp:txXfrm>
    </dsp:sp>
    <dsp:sp modelId="{14F483A1-D045-470C-AA68-3401B0B39E1C}">
      <dsp:nvSpPr>
        <dsp:cNvPr id="0" name=""/>
        <dsp:cNvSpPr/>
      </dsp:nvSpPr>
      <dsp:spPr>
        <a:xfrm>
          <a:off x="0" y="2961900"/>
          <a:ext cx="5577840" cy="8150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479044"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отсутствие недостоверной информации</a:t>
          </a:r>
          <a:endParaRPr lang="en-US" sz="1600" kern="1200" dirty="0">
            <a:latin typeface="Arial" panose="020B0604020202020204" pitchFamily="34" charset="0"/>
            <a:cs typeface="Arial" panose="020B0604020202020204" pitchFamily="34" charset="0"/>
          </a:endParaRPr>
        </a:p>
      </dsp:txBody>
      <dsp:txXfrm>
        <a:off x="0" y="2961900"/>
        <a:ext cx="5577840" cy="815062"/>
      </dsp:txXfrm>
    </dsp:sp>
    <dsp:sp modelId="{EDFD0740-7E61-42D0-815E-D623C73F6B6D}">
      <dsp:nvSpPr>
        <dsp:cNvPr id="0" name=""/>
        <dsp:cNvSpPr/>
      </dsp:nvSpPr>
      <dsp:spPr>
        <a:xfrm>
          <a:off x="278892" y="2622420"/>
          <a:ext cx="3904488" cy="6789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Честность </a:t>
          </a:r>
          <a:endParaRPr lang="en-US" sz="1600" kern="1200" dirty="0">
            <a:latin typeface="Arial" panose="020B0604020202020204" pitchFamily="34" charset="0"/>
            <a:cs typeface="Arial" panose="020B0604020202020204" pitchFamily="34" charset="0"/>
          </a:endParaRPr>
        </a:p>
      </dsp:txBody>
      <dsp:txXfrm>
        <a:off x="312036" y="2655564"/>
        <a:ext cx="3838200" cy="612672"/>
      </dsp:txXfrm>
    </dsp:sp>
    <dsp:sp modelId="{984F1D22-DC5B-4FC4-A970-F720D073D11F}">
      <dsp:nvSpPr>
        <dsp:cNvPr id="0" name=""/>
        <dsp:cNvSpPr/>
      </dsp:nvSpPr>
      <dsp:spPr>
        <a:xfrm>
          <a:off x="0" y="4240642"/>
          <a:ext cx="5577840" cy="8150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2902" tIns="479044" rIns="432902" bIns="113792" numCol="1" spcCol="1270" anchor="t" anchorCtr="0">
          <a:noAutofit/>
        </a:bodyPr>
        <a:lstStyle/>
        <a:p>
          <a:pPr marL="171450" lvl="1" indent="-171450" algn="l" defTabSz="711200">
            <a:lnSpc>
              <a:spcPct val="90000"/>
            </a:lnSpc>
            <a:spcBef>
              <a:spcPct val="0"/>
            </a:spcBef>
            <a:spcAft>
              <a:spcPct val="15000"/>
            </a:spcAft>
            <a:buChar char="••"/>
          </a:pPr>
          <a:r>
            <a:rPr lang="ru-RU" sz="1600" kern="1200" dirty="0">
              <a:latin typeface="Arial" panose="020B0604020202020204" pitchFamily="34" charset="0"/>
              <a:cs typeface="Arial" panose="020B0604020202020204" pitchFamily="34" charset="0"/>
            </a:rPr>
            <a:t>отсутствие грамматических ошибок</a:t>
          </a:r>
          <a:endParaRPr lang="en-US" sz="1600" kern="1200" dirty="0">
            <a:latin typeface="Arial" panose="020B0604020202020204" pitchFamily="34" charset="0"/>
            <a:cs typeface="Arial" panose="020B0604020202020204" pitchFamily="34" charset="0"/>
          </a:endParaRPr>
        </a:p>
      </dsp:txBody>
      <dsp:txXfrm>
        <a:off x="0" y="4240642"/>
        <a:ext cx="5577840" cy="815062"/>
      </dsp:txXfrm>
    </dsp:sp>
    <dsp:sp modelId="{D269471C-E8AE-4A83-B971-C79361E2FC0E}">
      <dsp:nvSpPr>
        <dsp:cNvPr id="0" name=""/>
        <dsp:cNvSpPr/>
      </dsp:nvSpPr>
      <dsp:spPr>
        <a:xfrm>
          <a:off x="278892" y="3901162"/>
          <a:ext cx="3904488" cy="6789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580" tIns="0" rIns="147580" bIns="0" numCol="1" spcCol="1270" anchor="ctr" anchorCtr="0">
          <a:noAutofit/>
        </a:bodyPr>
        <a:lstStyle/>
        <a:p>
          <a:pPr lvl="0" algn="l" defTabSz="711200">
            <a:lnSpc>
              <a:spcPct val="90000"/>
            </a:lnSpc>
            <a:spcBef>
              <a:spcPct val="0"/>
            </a:spcBef>
            <a:spcAft>
              <a:spcPct val="35000"/>
            </a:spcAft>
          </a:pPr>
          <a:r>
            <a:rPr lang="ru-RU" sz="1600" kern="1200" dirty="0">
              <a:latin typeface="Arial" panose="020B0604020202020204" pitchFamily="34" charset="0"/>
              <a:cs typeface="Arial" panose="020B0604020202020204" pitchFamily="34" charset="0"/>
            </a:rPr>
            <a:t>Грамотность</a:t>
          </a:r>
          <a:endParaRPr lang="en-US" sz="1600" kern="1200" dirty="0">
            <a:latin typeface="Arial" panose="020B0604020202020204" pitchFamily="34" charset="0"/>
            <a:cs typeface="Arial" panose="020B0604020202020204" pitchFamily="34" charset="0"/>
          </a:endParaRPr>
        </a:p>
      </dsp:txBody>
      <dsp:txXfrm>
        <a:off x="312036" y="3934306"/>
        <a:ext cx="3838200" cy="612672"/>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pc="-1" strike="noStrike">
                <a:solidFill>
                  <a:schemeClr val="dk1"/>
                </a:solidFill>
                <a:latin typeface="Tw Cen MT"/>
              </a:rPr>
              <a:t>Для перемещения страницы щёлкните мышью</a:t>
            </a:r>
            <a:endParaRPr b="0" lang="en-US" sz="1800" spc="-1" strike="noStrike">
              <a:solidFill>
                <a:schemeClr val="dk1"/>
              </a:solidFill>
              <a:latin typeface="Tw Cen MT"/>
            </a:endParaRPr>
          </a:p>
        </p:txBody>
      </p:sp>
      <p:sp>
        <p:nvSpPr>
          <p:cNvPr id="172"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ru-RU" sz="2000" spc="-1" strike="noStrike">
                <a:solidFill>
                  <a:srgbClr val="000000"/>
                </a:solidFill>
                <a:latin typeface="Open Sans"/>
              </a:rPr>
              <a:t>Для правки формата примечаний щёлкните мышью</a:t>
            </a:r>
            <a:endParaRPr b="0" lang="ru-RU" sz="2000" spc="-1" strike="noStrike">
              <a:solidFill>
                <a:srgbClr val="000000"/>
              </a:solidFill>
              <a:latin typeface="Open Sans"/>
            </a:endParaRPr>
          </a:p>
        </p:txBody>
      </p:sp>
      <p:sp>
        <p:nvSpPr>
          <p:cNvPr id="173"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ru-RU" sz="1400" spc="-1" strike="noStrike">
                <a:solidFill>
                  <a:srgbClr val="000000"/>
                </a:solidFill>
                <a:latin typeface="Tempora LGC Uni"/>
              </a:rPr>
              <a:t>&lt;верхний колонтитул&gt;</a:t>
            </a:r>
            <a:endParaRPr b="0" lang="ru-RU" sz="1400" spc="-1" strike="noStrike">
              <a:solidFill>
                <a:srgbClr val="000000"/>
              </a:solidFill>
              <a:latin typeface="Tempora LGC Uni"/>
            </a:endParaRPr>
          </a:p>
        </p:txBody>
      </p:sp>
      <p:sp>
        <p:nvSpPr>
          <p:cNvPr id="174" name="PlaceHolder 4"/>
          <p:cNvSpPr>
            <a:spLocks noGrp="1"/>
          </p:cNvSpPr>
          <p:nvPr>
            <p:ph type="dt" idx="13"/>
          </p:nvPr>
        </p:nvSpPr>
        <p:spPr>
          <a:xfrm>
            <a:off x="4278960" y="0"/>
            <a:ext cx="3280680" cy="534240"/>
          </a:xfrm>
          <a:prstGeom prst="rect">
            <a:avLst/>
          </a:prstGeom>
          <a:noFill/>
          <a:ln w="0">
            <a:noFill/>
          </a:ln>
        </p:spPr>
        <p:txBody>
          <a:bodyPr lIns="0" rIns="0" tIns="0" bIns="0" anchor="t">
            <a:noAutofit/>
          </a:bodyPr>
          <a:lstStyle>
            <a:lvl1pPr indent="0" algn="r">
              <a:buNone/>
              <a:defRPr b="0" lang="ru-RU" sz="1400" spc="-1" strike="noStrike">
                <a:solidFill>
                  <a:srgbClr val="000000"/>
                </a:solidFill>
                <a:latin typeface="Tempora LGC Uni"/>
              </a:defRPr>
            </a:lvl1pPr>
          </a:lstStyle>
          <a:p>
            <a:pPr indent="0" algn="r">
              <a:buNone/>
            </a:pPr>
            <a:r>
              <a:rPr b="0" lang="ru-RU" sz="1400" spc="-1" strike="noStrike">
                <a:solidFill>
                  <a:srgbClr val="000000"/>
                </a:solidFill>
                <a:latin typeface="Tempora LGC Uni"/>
              </a:rPr>
              <a:t>&lt;дата/время&gt;</a:t>
            </a:r>
            <a:endParaRPr b="0" lang="ru-RU" sz="1400" spc="-1" strike="noStrike">
              <a:solidFill>
                <a:srgbClr val="000000"/>
              </a:solidFill>
              <a:latin typeface="Tempora LGC Uni"/>
            </a:endParaRPr>
          </a:p>
        </p:txBody>
      </p:sp>
      <p:sp>
        <p:nvSpPr>
          <p:cNvPr id="175" name="PlaceHolder 5"/>
          <p:cNvSpPr>
            <a:spLocks noGrp="1"/>
          </p:cNvSpPr>
          <p:nvPr>
            <p:ph type="ftr" idx="14"/>
          </p:nvPr>
        </p:nvSpPr>
        <p:spPr>
          <a:xfrm>
            <a:off x="0" y="10157400"/>
            <a:ext cx="3280680" cy="534240"/>
          </a:xfrm>
          <a:prstGeom prst="rect">
            <a:avLst/>
          </a:prstGeom>
          <a:noFill/>
          <a:ln w="0">
            <a:noFill/>
          </a:ln>
        </p:spPr>
        <p:txBody>
          <a:bodyPr lIns="0" rIns="0" tIns="0" bIns="0" anchor="b">
            <a:noAutofit/>
          </a:bodyPr>
          <a:lstStyle>
            <a:lvl1pPr indent="0">
              <a:buNone/>
              <a:defRPr b="0" lang="ru-RU" sz="1400" spc="-1" strike="noStrike">
                <a:solidFill>
                  <a:srgbClr val="000000"/>
                </a:solidFill>
                <a:latin typeface="Tempora LGC Uni"/>
              </a:defRPr>
            </a:lvl1pPr>
          </a:lstStyle>
          <a:p>
            <a:pPr indent="0">
              <a:buNone/>
            </a:pPr>
            <a:r>
              <a:rPr b="0" lang="ru-RU" sz="1400" spc="-1" strike="noStrike">
                <a:solidFill>
                  <a:srgbClr val="000000"/>
                </a:solidFill>
                <a:latin typeface="Tempora LGC Uni"/>
              </a:rPr>
              <a:t>&lt;нижний колонтитул&gt;</a:t>
            </a:r>
            <a:endParaRPr b="0" lang="ru-RU" sz="1400" spc="-1" strike="noStrike">
              <a:solidFill>
                <a:srgbClr val="000000"/>
              </a:solidFill>
              <a:latin typeface="Tempora LGC Uni"/>
            </a:endParaRPr>
          </a:p>
        </p:txBody>
      </p:sp>
      <p:sp>
        <p:nvSpPr>
          <p:cNvPr id="176" name="PlaceHolder 6"/>
          <p:cNvSpPr>
            <a:spLocks noGrp="1"/>
          </p:cNvSpPr>
          <p:nvPr>
            <p:ph type="sldNum" idx="15"/>
          </p:nvPr>
        </p:nvSpPr>
        <p:spPr>
          <a:xfrm>
            <a:off x="4278960" y="10157400"/>
            <a:ext cx="3280680" cy="534240"/>
          </a:xfrm>
          <a:prstGeom prst="rect">
            <a:avLst/>
          </a:prstGeom>
          <a:noFill/>
          <a:ln w="0">
            <a:noFill/>
          </a:ln>
        </p:spPr>
        <p:txBody>
          <a:bodyPr lIns="0" rIns="0" tIns="0" bIns="0" anchor="b">
            <a:noAutofit/>
          </a:bodyPr>
          <a:lstStyle>
            <a:lvl1pPr indent="0" algn="r">
              <a:buNone/>
              <a:defRPr b="0" lang="ru-RU" sz="1400" spc="-1" strike="noStrike">
                <a:solidFill>
                  <a:srgbClr val="000000"/>
                </a:solidFill>
                <a:latin typeface="Tempora LGC Uni"/>
              </a:defRPr>
            </a:lvl1pPr>
          </a:lstStyle>
          <a:p>
            <a:pPr indent="0" algn="r">
              <a:buNone/>
            </a:pPr>
            <a:fld id="{4056355F-137D-4DA8-A42A-F683E48207F8}" type="slidenum">
              <a:rPr b="0" lang="ru-RU" sz="1400" spc="-1" strike="noStrike">
                <a:solidFill>
                  <a:srgbClr val="000000"/>
                </a:solidFill>
                <a:latin typeface="Tempora LGC Uni"/>
              </a:rPr>
              <a:t>&lt;номер&gt;</a:t>
            </a:fld>
            <a:endParaRPr b="0" lang="ru-RU" sz="1400" spc="-1" strike="noStrike">
              <a:solidFill>
                <a:srgbClr val="000000"/>
              </a:solidFill>
              <a:latin typeface="Tempora LGC Uni"/>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PlaceHolder 1"/>
          <p:cNvSpPr>
            <a:spLocks noGrp="1"/>
          </p:cNvSpPr>
          <p:nvPr>
            <p:ph type="sldImg"/>
          </p:nvPr>
        </p:nvSpPr>
        <p:spPr>
          <a:xfrm>
            <a:off x="685800" y="1143000"/>
            <a:ext cx="5486040" cy="3085920"/>
          </a:xfrm>
          <a:prstGeom prst="rect">
            <a:avLst/>
          </a:prstGeom>
          <a:ln w="0">
            <a:noFill/>
          </a:ln>
        </p:spPr>
      </p:sp>
      <p:sp>
        <p:nvSpPr>
          <p:cNvPr id="311"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ru-RU" sz="1800" spc="-1" strike="noStrike">
              <a:solidFill>
                <a:srgbClr val="000000"/>
              </a:solidFill>
              <a:latin typeface="Open Sans"/>
            </a:endParaRPr>
          </a:p>
        </p:txBody>
      </p:sp>
      <p:sp>
        <p:nvSpPr>
          <p:cNvPr id="312" name="PlaceHolder 3"/>
          <p:cNvSpPr>
            <a:spLocks noGrp="1"/>
          </p:cNvSpPr>
          <p:nvPr>
            <p:ph type="sldNum" idx="16"/>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empora LGC Uni"/>
              </a:defRPr>
            </a:lvl1pPr>
          </a:lstStyle>
          <a:p>
            <a:pPr indent="0" algn="r">
              <a:lnSpc>
                <a:spcPct val="100000"/>
              </a:lnSpc>
              <a:buNone/>
            </a:pPr>
            <a:fld id="{EAD4EAA7-FDA6-4D51-9EA5-94DEE95C50BF}" type="slidenum">
              <a:rPr b="0" lang="en-US" sz="1200" spc="-1" strike="noStrike">
                <a:solidFill>
                  <a:srgbClr val="000000"/>
                </a:solidFill>
                <a:latin typeface="Tempora LGC Uni"/>
              </a:rPr>
              <a:t>8</a:t>
            </a:fld>
            <a:endParaRPr b="0" lang="ru-RU" sz="1200" spc="-1" strike="noStrike">
              <a:solidFill>
                <a:srgbClr val="000000"/>
              </a:solidFill>
              <a:latin typeface="Tempora LGC Uni"/>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sldImg"/>
          </p:nvPr>
        </p:nvSpPr>
        <p:spPr>
          <a:xfrm>
            <a:off x="685800" y="1143000"/>
            <a:ext cx="5486040" cy="3085920"/>
          </a:xfrm>
          <a:prstGeom prst="rect">
            <a:avLst/>
          </a:prstGeom>
          <a:ln w="0">
            <a:noFill/>
          </a:ln>
        </p:spPr>
      </p:sp>
      <p:sp>
        <p:nvSpPr>
          <p:cNvPr id="314"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lnSpc>
                <a:spcPct val="100000"/>
              </a:lnSpc>
              <a:buNone/>
            </a:pPr>
            <a:r>
              <a:rPr b="1" lang="ru-RU" sz="1200" spc="-1" strike="noStrike">
                <a:solidFill>
                  <a:schemeClr val="dk1"/>
                </a:solidFill>
                <a:latin typeface="+mn-lt"/>
                <a:ea typeface="+mn-ea"/>
              </a:rPr>
              <a:t>Резюме</a:t>
            </a:r>
            <a:r>
              <a:rPr b="0" lang="ru-RU" sz="1200" spc="-1" strike="noStrike">
                <a:solidFill>
                  <a:schemeClr val="dk1"/>
                </a:solidFill>
                <a:latin typeface="+mn-lt"/>
                <a:ea typeface="+mn-ea"/>
              </a:rPr>
              <a:t> — это </a:t>
            </a:r>
            <a:r>
              <a:rPr b="1" lang="ru-RU" sz="1200" spc="-1" strike="noStrike" u="sng">
                <a:solidFill>
                  <a:schemeClr val="dk1"/>
                </a:solidFill>
                <a:uFillTx/>
                <a:latin typeface="+mn-lt"/>
                <a:ea typeface="+mn-ea"/>
              </a:rPr>
              <a:t>краткая</a:t>
            </a:r>
            <a:r>
              <a:rPr b="0" lang="ru-RU" sz="1200" spc="-1" strike="noStrike">
                <a:solidFill>
                  <a:schemeClr val="dk1"/>
                </a:solidFill>
                <a:latin typeface="+mn-lt"/>
                <a:ea typeface="+mn-ea"/>
              </a:rPr>
              <a:t> самопрезентация в письменной форме Ваших профессиональных навыков, достижений и личных качеств, которые Вы планируете успешно реализовать на будущем месте работы с целью получения компенсации за них (например, в виде денег или другого вида компенсации)</a:t>
            </a:r>
            <a:endParaRPr b="0" lang="ru-RU" sz="1200" spc="-1" strike="noStrike">
              <a:solidFill>
                <a:srgbClr val="000000"/>
              </a:solidFill>
              <a:latin typeface="Open Sans"/>
            </a:endParaRPr>
          </a:p>
          <a:p>
            <a:pPr marL="216000" indent="0">
              <a:lnSpc>
                <a:spcPct val="100000"/>
              </a:lnSpc>
              <a:buNone/>
            </a:pPr>
            <a:endParaRPr b="0" lang="ru-RU" sz="1200" spc="-1" strike="noStrike">
              <a:solidFill>
                <a:srgbClr val="000000"/>
              </a:solidFill>
              <a:latin typeface="Open Sans"/>
            </a:endParaRPr>
          </a:p>
          <a:p>
            <a:pPr marL="216000" indent="0">
              <a:lnSpc>
                <a:spcPct val="100000"/>
              </a:lnSpc>
              <a:buNone/>
            </a:pPr>
            <a:r>
              <a:rPr b="0" lang="ru-RU" sz="2000" spc="-1" strike="noStrike">
                <a:solidFill>
                  <a:srgbClr val="000000"/>
                </a:solidFill>
                <a:latin typeface="+mn-lt"/>
                <a:ea typeface="+mn-ea"/>
              </a:rPr>
              <a:t>Резюме позаимствовано нами из практики европейского и американского кадрового менеджмента. Это первое, что необходимо иметь при поиске работы. Можно сказать, что при устройстве на работу, обязательное предоставление резюме, это один из элементов современных правил делового этикета, но одновременно это одно из самых эффективных средств рекламы на рынке труда. Резюме - это краткий вывод из сказанного, написанного или прочитанного, сжато излагающий основные положения (толковый словарь Д.Н. Ушакова).</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mn-lt"/>
                <a:ea typeface="+mn-ea"/>
              </a:rPr>
              <a:t>Применительно к поиску работы, резюме - это описание способностей человека, которые делают его конкурентоспособным на рынке труда. Оно должно отображать три основных качества, требуемых от сотрудника: образованность, продуктивность и неограниченность способностей.</a:t>
            </a:r>
            <a:endParaRPr b="0" lang="ru-RU" sz="2000" spc="-1" strike="noStrike">
              <a:solidFill>
                <a:srgbClr val="000000"/>
              </a:solidFill>
              <a:latin typeface="Open Sans"/>
            </a:endParaRPr>
          </a:p>
          <a:p>
            <a:pPr marL="216000" indent="0">
              <a:lnSpc>
                <a:spcPct val="100000"/>
              </a:lnSpc>
              <a:buNone/>
            </a:pPr>
            <a:endParaRPr b="0" lang="ru-RU" sz="2000" spc="-1" strike="noStrike">
              <a:solidFill>
                <a:srgbClr val="000000"/>
              </a:solidFill>
              <a:latin typeface="Open Sans"/>
            </a:endParaRPr>
          </a:p>
        </p:txBody>
      </p:sp>
      <p:sp>
        <p:nvSpPr>
          <p:cNvPr id="315"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indent="0" algn="r" defTabSz="457200">
              <a:lnSpc>
                <a:spcPct val="100000"/>
              </a:lnSpc>
              <a:buNone/>
              <a:defRPr b="0" lang="en-US" sz="1200" spc="-1" strike="noStrike">
                <a:solidFill>
                  <a:schemeClr val="dk1"/>
                </a:solidFill>
                <a:latin typeface="+mn-lt"/>
                <a:ea typeface="+mn-ea"/>
              </a:defRPr>
            </a:lvl1pPr>
          </a:lstStyle>
          <a:p>
            <a:pPr indent="0" algn="r" defTabSz="457200">
              <a:lnSpc>
                <a:spcPct val="100000"/>
              </a:lnSpc>
              <a:buNone/>
            </a:pPr>
            <a:fld id="{D90B7F12-BC18-4A33-9293-22F601D8C1E1}" type="slidenum">
              <a:rPr b="0" lang="en-US" sz="1200" spc="-1" strike="noStrike">
                <a:solidFill>
                  <a:schemeClr val="dk1"/>
                </a:solidFill>
                <a:latin typeface="+mn-lt"/>
                <a:ea typeface="+mn-ea"/>
              </a:rPr>
              <a:t>&lt;номер&gt;</a:t>
            </a:fld>
            <a:endParaRPr b="0" lang="ru-RU" sz="1200" spc="-1" strike="noStrike">
              <a:solidFill>
                <a:srgbClr val="000000"/>
              </a:solidFill>
              <a:latin typeface="Tempora LGC Un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sldImg"/>
          </p:nvPr>
        </p:nvSpPr>
        <p:spPr>
          <a:xfrm>
            <a:off x="685800" y="1143000"/>
            <a:ext cx="5486040" cy="3085920"/>
          </a:xfrm>
          <a:prstGeom prst="rect">
            <a:avLst/>
          </a:prstGeom>
          <a:ln w="0">
            <a:noFill/>
          </a:ln>
        </p:spPr>
      </p:sp>
      <p:sp>
        <p:nvSpPr>
          <p:cNvPr id="317"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lnSpc>
                <a:spcPct val="100000"/>
              </a:lnSpc>
              <a:buNone/>
            </a:pPr>
            <a:r>
              <a:rPr b="1" lang="ru-RU" sz="2000" spc="-1" strike="noStrike">
                <a:solidFill>
                  <a:srgbClr val="000000"/>
                </a:solidFill>
                <a:latin typeface="Open Sans"/>
              </a:rPr>
              <a:t>Стиль написания резюме</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должен отвечать следующим требованиям: </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краткость - отсутствие лишних слов, непонятных сокращений и терминов;</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конкретность - отсутствие информации, не имеющей прямого отношения к вакансии;</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целенаправленность - изложение главных сведений, подтверждающих право претендовать на данную должность;</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активность - необходимость использования активных глаголов, показывающих активность. Например, если у вас есть только начальные знания бухучета, а они необходимы для данной должности, то нужно писать "владею основами бухучета и аудита". Никогда не следует писать "участвовал", "оказывал помощь", т. к. это позволяет думать, что вы стояли в стороне и от случая к случаю оказывали разные услуги;</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точность и ясность изложения мысли;</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избирательность - предполагает тщательный отбор информации (не пытайтесь все уместить в одном резюме. Помните, резюме должно полностью соответствовать той должности, на которую вы претендуете!);</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честность (отсутствие недостоверной информации);</a:t>
            </a:r>
            <a:endParaRPr b="0" lang="ru-RU" sz="2000" spc="-1" strike="noStrike">
              <a:solidFill>
                <a:srgbClr val="000000"/>
              </a:solidFill>
              <a:latin typeface="Open Sans"/>
            </a:endParaRPr>
          </a:p>
          <a:p>
            <a:pPr marL="216000" indent="0">
              <a:lnSpc>
                <a:spcPct val="100000"/>
              </a:lnSpc>
              <a:buNone/>
            </a:pPr>
            <a:r>
              <a:rPr b="0" lang="ru-RU" sz="2000" spc="-1" strike="noStrike">
                <a:solidFill>
                  <a:srgbClr val="000000"/>
                </a:solidFill>
                <a:latin typeface="Open Sans"/>
              </a:rPr>
              <a:t>грамотность.</a:t>
            </a:r>
            <a:endParaRPr b="0" lang="ru-RU" sz="2000" spc="-1" strike="noStrike">
              <a:solidFill>
                <a:srgbClr val="000000"/>
              </a:solidFill>
              <a:latin typeface="Open Sans"/>
            </a:endParaRPr>
          </a:p>
          <a:p>
            <a:pPr marL="216000" indent="0">
              <a:lnSpc>
                <a:spcPct val="100000"/>
              </a:lnSpc>
              <a:buNone/>
            </a:pPr>
            <a:endParaRPr b="0" lang="ru-RU" sz="2000" spc="-1" strike="noStrike">
              <a:solidFill>
                <a:srgbClr val="000000"/>
              </a:solidFill>
              <a:latin typeface="Open Sans"/>
            </a:endParaRPr>
          </a:p>
        </p:txBody>
      </p:sp>
      <p:sp>
        <p:nvSpPr>
          <p:cNvPr id="318"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indent="0" algn="r" defTabSz="457200">
              <a:lnSpc>
                <a:spcPct val="100000"/>
              </a:lnSpc>
              <a:buNone/>
              <a:defRPr b="0" lang="en-US" sz="1200" spc="-1" strike="noStrike">
                <a:solidFill>
                  <a:schemeClr val="dk1"/>
                </a:solidFill>
                <a:latin typeface="+mn-lt"/>
                <a:ea typeface="+mn-ea"/>
              </a:defRPr>
            </a:lvl1pPr>
          </a:lstStyle>
          <a:p>
            <a:pPr indent="0" algn="r" defTabSz="457200">
              <a:lnSpc>
                <a:spcPct val="100000"/>
              </a:lnSpc>
              <a:buNone/>
            </a:pPr>
            <a:fld id="{3A5C1EFD-4796-4F44-BF06-359223FE8990}" type="slidenum">
              <a:rPr b="0" lang="en-US" sz="1200" spc="-1" strike="noStrike">
                <a:solidFill>
                  <a:schemeClr val="dk1"/>
                </a:solidFill>
                <a:latin typeface="+mn-lt"/>
                <a:ea typeface="+mn-ea"/>
              </a:rPr>
              <a:t>&lt;номер&gt;</a:t>
            </a:fld>
            <a:endParaRPr b="0" lang="ru-RU" sz="1200" spc="-1" strike="noStrike">
              <a:solidFill>
                <a:srgbClr val="000000"/>
              </a:solidFill>
              <a:latin typeface="Tempora LGC Un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4DB177E0-FEB3-4A48-ABE3-8B58A7A55303}" type="slidenum">
              <a:t>&lt;#&gt;</a:t>
            </a:fld>
          </a:p>
        </p:txBody>
      </p:sp>
      <p:sp>
        <p:nvSpPr>
          <p:cNvPr id="4" name="PlaceHolder 3"/>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9" name="PlaceHolder 2"/>
          <p:cNvSpPr>
            <a:spLocks noGrp="1"/>
          </p:cNvSpPr>
          <p:nvPr>
            <p:ph type="subTitle"/>
          </p:nvPr>
        </p:nvSpPr>
        <p:spPr>
          <a:xfrm>
            <a:off x="1024200" y="2286000"/>
            <a:ext cx="9719640" cy="402300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Open Sans"/>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C0976FB2-A845-438A-9ACC-6F9C3A797976}"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1" name="PlaceHolder 2"/>
          <p:cNvSpPr>
            <a:spLocks noGrp="1"/>
          </p:cNvSpPr>
          <p:nvPr>
            <p:ph/>
          </p:nvPr>
        </p:nvSpPr>
        <p:spPr>
          <a:xfrm>
            <a:off x="1024200" y="2286000"/>
            <a:ext cx="971964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525203E-F486-4A5A-96B5-0988BB28BBD8}"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3"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4"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3FE20853-8706-4271-B8B0-8E409362AC37}" type="slidenum">
              <a:t>&lt;#&gt;</a:t>
            </a:fld>
          </a:p>
        </p:txBody>
      </p:sp>
      <p:sp>
        <p:nvSpPr>
          <p:cNvPr id="7" name="PlaceHolder 6"/>
          <p:cNvSpPr>
            <a:spLocks noGrp="1"/>
          </p:cNvSpPr>
          <p:nvPr>
            <p:ph type="dt" idx="1"/>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44694ECA-E213-4BA8-8FE4-A9000E043913}" type="slidenum">
              <a:t>&lt;#&gt;</a:t>
            </a:fld>
          </a:p>
        </p:txBody>
      </p:sp>
      <p:sp>
        <p:nvSpPr>
          <p:cNvPr id="5" name="PlaceHolder 4"/>
          <p:cNvSpPr>
            <a:spLocks noGrp="1"/>
          </p:cNvSpPr>
          <p:nvPr>
            <p:ph type="dt" idx="1"/>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1024200" y="585360"/>
            <a:ext cx="9719640" cy="6951600"/>
          </a:xfrm>
          <a:prstGeom prst="rect">
            <a:avLst/>
          </a:prstGeom>
          <a:noFill/>
          <a:ln w="0">
            <a:noFill/>
          </a:ln>
        </p:spPr>
        <p:txBody>
          <a:bodyPr lIns="0" rIns="0" tIns="0" bIns="0" anchor="ctr">
            <a:noAutofit/>
          </a:bodyPr>
          <a:p>
            <a:pPr algn="ctr"/>
            <a:endParaRPr b="0" lang="ru-RU" sz="3200" spc="-1" strike="noStrike">
              <a:solidFill>
                <a:srgbClr val="000000"/>
              </a:solidFill>
              <a:latin typeface="Open Sans"/>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200A1290-B340-44A5-9D5B-9DB4604F607B}" type="slidenum">
              <a:t>&lt;#&gt;</a:t>
            </a:fld>
          </a:p>
        </p:txBody>
      </p:sp>
      <p:sp>
        <p:nvSpPr>
          <p:cNvPr id="5" name="PlaceHolder 4"/>
          <p:cNvSpPr>
            <a:spLocks noGrp="1"/>
          </p:cNvSpPr>
          <p:nvPr>
            <p:ph type="dt" idx="1"/>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8"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9"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20"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E8B7A6C1-13EB-48DA-8536-2E97BBF49816}" type="slidenum">
              <a:t>&lt;#&gt;</a:t>
            </a:fld>
          </a:p>
        </p:txBody>
      </p:sp>
      <p:sp>
        <p:nvSpPr>
          <p:cNvPr id="8" name="PlaceHolder 7"/>
          <p:cNvSpPr>
            <a:spLocks noGrp="1"/>
          </p:cNvSpPr>
          <p:nvPr>
            <p:ph type="dt" idx="1"/>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22"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23"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24" name="PlaceHolder 4"/>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E7B918C-A92A-4638-AE04-53D8C55F89C6}" type="slidenum">
              <a:t>&lt;#&gt;</a:t>
            </a:fld>
          </a:p>
        </p:txBody>
      </p:sp>
      <p:sp>
        <p:nvSpPr>
          <p:cNvPr id="8" name="PlaceHolder 7"/>
          <p:cNvSpPr>
            <a:spLocks noGrp="1"/>
          </p:cNvSpPr>
          <p:nvPr>
            <p:ph type="dt" idx="1"/>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26"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27"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28" name="PlaceHolder 4"/>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8AFC276B-F00C-421B-94B6-10BB8E200DEA}" type="slidenum">
              <a:t>&lt;#&gt;</a:t>
            </a:fld>
          </a:p>
        </p:txBody>
      </p:sp>
      <p:sp>
        <p:nvSpPr>
          <p:cNvPr id="8" name="PlaceHolder 7"/>
          <p:cNvSpPr>
            <a:spLocks noGrp="1"/>
          </p:cNvSpPr>
          <p:nvPr>
            <p:ph type="dt" idx="1"/>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0" name="PlaceHolder 2"/>
          <p:cNvSpPr>
            <a:spLocks noGrp="1"/>
          </p:cNvSpPr>
          <p:nvPr>
            <p:ph/>
          </p:nvPr>
        </p:nvSpPr>
        <p:spPr>
          <a:xfrm>
            <a:off x="1024200" y="228600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31" name="PlaceHolder 3"/>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BBA27F6C-461B-4B53-A644-BC2487685A0A}" type="slidenum">
              <a:t>&lt;#&gt;</a:t>
            </a:fld>
          </a:p>
        </p:txBody>
      </p:sp>
      <p:sp>
        <p:nvSpPr>
          <p:cNvPr id="7" name="PlaceHolder 6"/>
          <p:cNvSpPr>
            <a:spLocks noGrp="1"/>
          </p:cNvSpPr>
          <p:nvPr>
            <p:ph type="dt" idx="1"/>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3"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34"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35"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36" name="PlaceHolder 5"/>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F67235E4-0CD6-4414-BD1B-46CEFEB0D0E2}" type="slidenum">
              <a:t>&lt;#&gt;</a:t>
            </a:fld>
          </a:p>
        </p:txBody>
      </p:sp>
      <p:sp>
        <p:nvSpPr>
          <p:cNvPr id="9" name="PlaceHolder 8"/>
          <p:cNvSpPr>
            <a:spLocks noGrp="1"/>
          </p:cNvSpPr>
          <p:nvPr>
            <p:ph type="dt" idx="1"/>
          </p:nvPr>
        </p:nvSpPr>
        <p:spPr/>
        <p:txBody>
          <a:bodyPr/>
          <a:p>
            <a:r>
              <a:rPr lang="ru-RU"/>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8" name="PlaceHolder 2"/>
          <p:cNvSpPr>
            <a:spLocks noGrp="1"/>
          </p:cNvSpPr>
          <p:nvPr>
            <p:ph/>
          </p:nvPr>
        </p:nvSpPr>
        <p:spPr>
          <a:xfrm>
            <a:off x="102420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39" name="PlaceHolder 3"/>
          <p:cNvSpPr>
            <a:spLocks noGrp="1"/>
          </p:cNvSpPr>
          <p:nvPr>
            <p:ph/>
          </p:nvPr>
        </p:nvSpPr>
        <p:spPr>
          <a:xfrm>
            <a:off x="431064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0" name="PlaceHolder 4"/>
          <p:cNvSpPr>
            <a:spLocks noGrp="1"/>
          </p:cNvSpPr>
          <p:nvPr>
            <p:ph/>
          </p:nvPr>
        </p:nvSpPr>
        <p:spPr>
          <a:xfrm>
            <a:off x="759672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1" name="PlaceHolder 5"/>
          <p:cNvSpPr>
            <a:spLocks noGrp="1"/>
          </p:cNvSpPr>
          <p:nvPr>
            <p:ph/>
          </p:nvPr>
        </p:nvSpPr>
        <p:spPr>
          <a:xfrm>
            <a:off x="102420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2" name="PlaceHolder 6"/>
          <p:cNvSpPr>
            <a:spLocks noGrp="1"/>
          </p:cNvSpPr>
          <p:nvPr>
            <p:ph/>
          </p:nvPr>
        </p:nvSpPr>
        <p:spPr>
          <a:xfrm>
            <a:off x="431064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3" name="PlaceHolder 7"/>
          <p:cNvSpPr>
            <a:spLocks noGrp="1"/>
          </p:cNvSpPr>
          <p:nvPr>
            <p:ph/>
          </p:nvPr>
        </p:nvSpPr>
        <p:spPr>
          <a:xfrm>
            <a:off x="759672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2E74088D-4849-4D24-BA17-1C8763C8A579}" type="slidenum">
              <a:t>&lt;#&gt;</a:t>
            </a:fld>
          </a:p>
        </p:txBody>
      </p:sp>
      <p:sp>
        <p:nvSpPr>
          <p:cNvPr id="11" name="PlaceHolder 10"/>
          <p:cNvSpPr>
            <a:spLocks noGrp="1"/>
          </p:cNvSpPr>
          <p:nvPr>
            <p:ph type="dt" idx="1"/>
          </p:nvPr>
        </p:nvSpPr>
        <p:spPr/>
        <p:txBody>
          <a:bodyPr/>
          <a:p>
            <a:r>
              <a:rPr lang="ru-RU"/>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86469B07-E154-4385-986C-87B5E8B31C2E}"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51" name="PlaceHolder 2"/>
          <p:cNvSpPr>
            <a:spLocks noGrp="1"/>
          </p:cNvSpPr>
          <p:nvPr>
            <p:ph type="subTitle"/>
          </p:nvPr>
        </p:nvSpPr>
        <p:spPr>
          <a:xfrm>
            <a:off x="1024200" y="2286000"/>
            <a:ext cx="9719640" cy="402300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Open Sans"/>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6E8E9D21-0139-42AD-8B85-BAAB626793FE}" type="slidenum">
              <a:t>&lt;#&gt;</a:t>
            </a:fld>
          </a:p>
        </p:txBody>
      </p:sp>
      <p:sp>
        <p:nvSpPr>
          <p:cNvPr id="6" name="PlaceHolder 5"/>
          <p:cNvSpPr>
            <a:spLocks noGrp="1"/>
          </p:cNvSpPr>
          <p:nvPr>
            <p:ph type="dt" idx="4"/>
          </p:nvPr>
        </p:nvSpPr>
        <p:spPr/>
        <p:txBody>
          <a:bodyPr/>
          <a:p>
            <a:r>
              <a:rPr lang="ru-RU"/>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53" name="PlaceHolder 2"/>
          <p:cNvSpPr>
            <a:spLocks noGrp="1"/>
          </p:cNvSpPr>
          <p:nvPr>
            <p:ph/>
          </p:nvPr>
        </p:nvSpPr>
        <p:spPr>
          <a:xfrm>
            <a:off x="1024200" y="2286000"/>
            <a:ext cx="971964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82895547-A5CF-400F-94A2-3223828DA0AC}" type="slidenum">
              <a:t>&lt;#&gt;</a:t>
            </a:fld>
          </a:p>
        </p:txBody>
      </p:sp>
      <p:sp>
        <p:nvSpPr>
          <p:cNvPr id="6" name="PlaceHolder 5"/>
          <p:cNvSpPr>
            <a:spLocks noGrp="1"/>
          </p:cNvSpPr>
          <p:nvPr>
            <p:ph type="dt" idx="4"/>
          </p:nvPr>
        </p:nvSpPr>
        <p:spPr/>
        <p:txBody>
          <a:bodyPr/>
          <a:p>
            <a:r>
              <a:rPr lang="ru-RU"/>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55"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6"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CBE99811-14C4-4938-A2E4-FFEB73CE273B}" type="slidenum">
              <a:t>&lt;#&gt;</a:t>
            </a:fld>
          </a:p>
        </p:txBody>
      </p:sp>
      <p:sp>
        <p:nvSpPr>
          <p:cNvPr id="7" name="PlaceHolder 6"/>
          <p:cNvSpPr>
            <a:spLocks noGrp="1"/>
          </p:cNvSpPr>
          <p:nvPr>
            <p:ph type="dt" idx="4"/>
          </p:nvPr>
        </p:nvSpPr>
        <p:spPr/>
        <p:txBody>
          <a:bodyPr/>
          <a:p>
            <a:r>
              <a:rPr lang="ru-RU"/>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CD52DBC8-25C9-47B5-BFC0-89C4F4D293AA}" type="slidenum">
              <a:t>&lt;#&gt;</a:t>
            </a:fld>
          </a:p>
        </p:txBody>
      </p:sp>
      <p:sp>
        <p:nvSpPr>
          <p:cNvPr id="5" name="PlaceHolder 4"/>
          <p:cNvSpPr>
            <a:spLocks noGrp="1"/>
          </p:cNvSpPr>
          <p:nvPr>
            <p:ph type="dt" idx="4"/>
          </p:nvPr>
        </p:nvSpPr>
        <p:spPr/>
        <p:txBody>
          <a:bodyPr/>
          <a:p>
            <a:r>
              <a:rPr lang="ru-RU"/>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1024200" y="585360"/>
            <a:ext cx="9719640" cy="6951600"/>
          </a:xfrm>
          <a:prstGeom prst="rect">
            <a:avLst/>
          </a:prstGeom>
          <a:noFill/>
          <a:ln w="0">
            <a:noFill/>
          </a:ln>
        </p:spPr>
        <p:txBody>
          <a:bodyPr lIns="0" rIns="0" tIns="0" bIns="0" anchor="ctr">
            <a:noAutofit/>
          </a:bodyPr>
          <a:p>
            <a:pPr algn="ctr"/>
            <a:endParaRPr b="0" lang="ru-RU" sz="3200" spc="-1" strike="noStrike">
              <a:solidFill>
                <a:srgbClr val="000000"/>
              </a:solidFill>
              <a:latin typeface="Open Sans"/>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66868A0F-BB74-4713-8617-A5088EE5B1FD}" type="slidenum">
              <a:t>&lt;#&gt;</a:t>
            </a:fld>
          </a:p>
        </p:txBody>
      </p:sp>
      <p:sp>
        <p:nvSpPr>
          <p:cNvPr id="5" name="PlaceHolder 4"/>
          <p:cNvSpPr>
            <a:spLocks noGrp="1"/>
          </p:cNvSpPr>
          <p:nvPr>
            <p:ph type="dt" idx="4"/>
          </p:nvPr>
        </p:nvSpPr>
        <p:spPr/>
        <p:txBody>
          <a:bodyPr/>
          <a:p>
            <a:r>
              <a:rPr lang="ru-RU"/>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60"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1"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2"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5AE32CE6-AFE9-4AC7-8541-AE9BB051C76C}" type="slidenum">
              <a:t>&lt;#&gt;</a:t>
            </a:fld>
          </a:p>
        </p:txBody>
      </p:sp>
      <p:sp>
        <p:nvSpPr>
          <p:cNvPr id="8" name="PlaceHolder 7"/>
          <p:cNvSpPr>
            <a:spLocks noGrp="1"/>
          </p:cNvSpPr>
          <p:nvPr>
            <p:ph type="dt" idx="4"/>
          </p:nvPr>
        </p:nvSpPr>
        <p:spPr/>
        <p:txBody>
          <a:bodyPr/>
          <a:p>
            <a:r>
              <a:rPr lang="ru-RU"/>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64"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5"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6" name="PlaceHolder 4"/>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875DE77D-CF67-4738-B277-9F848B334A9B}" type="slidenum">
              <a:t>&lt;#&gt;</a:t>
            </a:fld>
          </a:p>
        </p:txBody>
      </p:sp>
      <p:sp>
        <p:nvSpPr>
          <p:cNvPr id="8" name="PlaceHolder 7"/>
          <p:cNvSpPr>
            <a:spLocks noGrp="1"/>
          </p:cNvSpPr>
          <p:nvPr>
            <p:ph type="dt" idx="4"/>
          </p:nvPr>
        </p:nvSpPr>
        <p:spPr/>
        <p:txBody>
          <a:bodyPr/>
          <a:p>
            <a:r>
              <a:rPr lang="ru-RU"/>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68"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9"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0" name="PlaceHolder 4"/>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9B9DE653-A2A1-4DDE-874B-C24E4EF03897}" type="slidenum">
              <a:t>&lt;#&gt;</a:t>
            </a:fld>
          </a:p>
        </p:txBody>
      </p:sp>
      <p:sp>
        <p:nvSpPr>
          <p:cNvPr id="8" name="PlaceHolder 7"/>
          <p:cNvSpPr>
            <a:spLocks noGrp="1"/>
          </p:cNvSpPr>
          <p:nvPr>
            <p:ph type="dt" idx="4"/>
          </p:nvPr>
        </p:nvSpPr>
        <p:spPr/>
        <p:txBody>
          <a:bodyPr/>
          <a:p>
            <a:r>
              <a:rPr lang="ru-RU"/>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72" name="PlaceHolder 2"/>
          <p:cNvSpPr>
            <a:spLocks noGrp="1"/>
          </p:cNvSpPr>
          <p:nvPr>
            <p:ph/>
          </p:nvPr>
        </p:nvSpPr>
        <p:spPr>
          <a:xfrm>
            <a:off x="1024200" y="228600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3" name="PlaceHolder 3"/>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9FCD5EEC-86B0-4F1F-A6E6-AE0C67714BEB}" type="slidenum">
              <a:t>&lt;#&gt;</a:t>
            </a:fld>
          </a:p>
        </p:txBody>
      </p:sp>
      <p:sp>
        <p:nvSpPr>
          <p:cNvPr id="7" name="PlaceHolder 6"/>
          <p:cNvSpPr>
            <a:spLocks noGrp="1"/>
          </p:cNvSpPr>
          <p:nvPr>
            <p:ph type="dt" idx="4"/>
          </p:nvPr>
        </p:nvSpPr>
        <p:spPr/>
        <p:txBody>
          <a:bodyPr/>
          <a:p>
            <a:r>
              <a:rPr lang="ru-RU"/>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75"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6"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7"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8" name="PlaceHolder 5"/>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AE856B85-F92C-4CE9-A32B-CCE0B0CC10E9}" type="slidenum">
              <a:t>&lt;#&gt;</a:t>
            </a:fld>
          </a:p>
        </p:txBody>
      </p:sp>
      <p:sp>
        <p:nvSpPr>
          <p:cNvPr id="9" name="PlaceHolder 8"/>
          <p:cNvSpPr>
            <a:spLocks noGrp="1"/>
          </p:cNvSpPr>
          <p:nvPr>
            <p:ph type="dt" idx="4"/>
          </p:nvPr>
        </p:nvSpPr>
        <p:spPr/>
        <p:txBody>
          <a:bodyPr/>
          <a:p>
            <a:r>
              <a:rPr lang="ru-RU"/>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80" name="PlaceHolder 2"/>
          <p:cNvSpPr>
            <a:spLocks noGrp="1"/>
          </p:cNvSpPr>
          <p:nvPr>
            <p:ph/>
          </p:nvPr>
        </p:nvSpPr>
        <p:spPr>
          <a:xfrm>
            <a:off x="102420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81" name="PlaceHolder 3"/>
          <p:cNvSpPr>
            <a:spLocks noGrp="1"/>
          </p:cNvSpPr>
          <p:nvPr>
            <p:ph/>
          </p:nvPr>
        </p:nvSpPr>
        <p:spPr>
          <a:xfrm>
            <a:off x="431064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82" name="PlaceHolder 4"/>
          <p:cNvSpPr>
            <a:spLocks noGrp="1"/>
          </p:cNvSpPr>
          <p:nvPr>
            <p:ph/>
          </p:nvPr>
        </p:nvSpPr>
        <p:spPr>
          <a:xfrm>
            <a:off x="759672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83" name="PlaceHolder 5"/>
          <p:cNvSpPr>
            <a:spLocks noGrp="1"/>
          </p:cNvSpPr>
          <p:nvPr>
            <p:ph/>
          </p:nvPr>
        </p:nvSpPr>
        <p:spPr>
          <a:xfrm>
            <a:off x="102420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84" name="PlaceHolder 6"/>
          <p:cNvSpPr>
            <a:spLocks noGrp="1"/>
          </p:cNvSpPr>
          <p:nvPr>
            <p:ph/>
          </p:nvPr>
        </p:nvSpPr>
        <p:spPr>
          <a:xfrm>
            <a:off x="431064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85" name="PlaceHolder 7"/>
          <p:cNvSpPr>
            <a:spLocks noGrp="1"/>
          </p:cNvSpPr>
          <p:nvPr>
            <p:ph/>
          </p:nvPr>
        </p:nvSpPr>
        <p:spPr>
          <a:xfrm>
            <a:off x="759672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8F5F2343-472D-47EA-8F22-48E3A80CD10E}" type="slidenum">
              <a:t>&lt;#&gt;</a:t>
            </a:fld>
          </a:p>
        </p:txBody>
      </p:sp>
      <p:sp>
        <p:nvSpPr>
          <p:cNvPr id="11" name="PlaceHolder 10"/>
          <p:cNvSpPr>
            <a:spLocks noGrp="1"/>
          </p:cNvSpPr>
          <p:nvPr>
            <p:ph type="dt" idx="4"/>
          </p:nvPr>
        </p:nvSpPr>
        <p:spPr/>
        <p:txBody>
          <a:bodyPr/>
          <a:p>
            <a:r>
              <a:rPr lang="ru-RU"/>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FD270766-FA22-48F7-9A0B-A91B835FE86F}"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3"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94" name="PlaceHolder 2"/>
          <p:cNvSpPr>
            <a:spLocks noGrp="1"/>
          </p:cNvSpPr>
          <p:nvPr>
            <p:ph type="subTitle"/>
          </p:nvPr>
        </p:nvSpPr>
        <p:spPr>
          <a:xfrm>
            <a:off x="1024200" y="2286000"/>
            <a:ext cx="9719640" cy="402300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Open Sans"/>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490DEBEA-1BB7-4CE7-AAB4-5393254CE9D2}" type="slidenum">
              <a:t>&lt;#&gt;</a:t>
            </a:fld>
          </a:p>
        </p:txBody>
      </p:sp>
      <p:sp>
        <p:nvSpPr>
          <p:cNvPr id="6" name="PlaceHolder 5"/>
          <p:cNvSpPr>
            <a:spLocks noGrp="1"/>
          </p:cNvSpPr>
          <p:nvPr>
            <p:ph type="dt" idx="7"/>
          </p:nvPr>
        </p:nvSpPr>
        <p:spPr/>
        <p:txBody>
          <a:bodyPr/>
          <a:p>
            <a:r>
              <a:rPr lang="ru-RU"/>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96" name="PlaceHolder 2"/>
          <p:cNvSpPr>
            <a:spLocks noGrp="1"/>
          </p:cNvSpPr>
          <p:nvPr>
            <p:ph/>
          </p:nvPr>
        </p:nvSpPr>
        <p:spPr>
          <a:xfrm>
            <a:off x="1024200" y="2286000"/>
            <a:ext cx="971964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AB5AE14C-BFCD-4647-8885-7E9BC6611453}" type="slidenum">
              <a:t>&lt;#&gt;</a:t>
            </a:fld>
          </a:p>
        </p:txBody>
      </p:sp>
      <p:sp>
        <p:nvSpPr>
          <p:cNvPr id="6" name="PlaceHolder 5"/>
          <p:cNvSpPr>
            <a:spLocks noGrp="1"/>
          </p:cNvSpPr>
          <p:nvPr>
            <p:ph type="dt" idx="7"/>
          </p:nvPr>
        </p:nvSpPr>
        <p:spPr/>
        <p:txBody>
          <a:bodyPr/>
          <a:p>
            <a:r>
              <a:rPr lang="ru-RU"/>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98"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99"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A4CF752B-4B8D-49EB-9431-8CC01259117E}" type="slidenum">
              <a:t>&lt;#&gt;</a:t>
            </a:fld>
          </a:p>
        </p:txBody>
      </p:sp>
      <p:sp>
        <p:nvSpPr>
          <p:cNvPr id="7" name="PlaceHolder 6"/>
          <p:cNvSpPr>
            <a:spLocks noGrp="1"/>
          </p:cNvSpPr>
          <p:nvPr>
            <p:ph type="dt" idx="7"/>
          </p:nvPr>
        </p:nvSpPr>
        <p:spPr/>
        <p:txBody>
          <a:bodyPr/>
          <a:p>
            <a:r>
              <a:rPr lang="ru-RU"/>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0"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8A80FF19-DC2B-47DA-A873-CF9341F01736}" type="slidenum">
              <a:t>&lt;#&gt;</a:t>
            </a:fld>
          </a:p>
        </p:txBody>
      </p:sp>
      <p:sp>
        <p:nvSpPr>
          <p:cNvPr id="5" name="PlaceHolder 4"/>
          <p:cNvSpPr>
            <a:spLocks noGrp="1"/>
          </p:cNvSpPr>
          <p:nvPr>
            <p:ph type="dt" idx="7"/>
          </p:nvPr>
        </p:nvSpPr>
        <p:spPr/>
        <p:txBody>
          <a:bodyPr/>
          <a:p>
            <a:r>
              <a:rPr lang="ru-RU"/>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1" name="PlaceHolder 1"/>
          <p:cNvSpPr>
            <a:spLocks noGrp="1"/>
          </p:cNvSpPr>
          <p:nvPr>
            <p:ph type="subTitle"/>
          </p:nvPr>
        </p:nvSpPr>
        <p:spPr>
          <a:xfrm>
            <a:off x="1024200" y="585360"/>
            <a:ext cx="9719640" cy="6951600"/>
          </a:xfrm>
          <a:prstGeom prst="rect">
            <a:avLst/>
          </a:prstGeom>
          <a:noFill/>
          <a:ln w="0">
            <a:noFill/>
          </a:ln>
        </p:spPr>
        <p:txBody>
          <a:bodyPr lIns="0" rIns="0" tIns="0" bIns="0" anchor="ctr">
            <a:noAutofit/>
          </a:bodyPr>
          <a:p>
            <a:pPr algn="ctr"/>
            <a:endParaRPr b="0" lang="ru-RU" sz="3200" spc="-1" strike="noStrike">
              <a:solidFill>
                <a:srgbClr val="000000"/>
              </a:solidFill>
              <a:latin typeface="Open Sans"/>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0854C42-9DE4-4AA1-8812-BCD2263D48E2}" type="slidenum">
              <a:t>&lt;#&gt;</a:t>
            </a:fld>
          </a:p>
        </p:txBody>
      </p:sp>
      <p:sp>
        <p:nvSpPr>
          <p:cNvPr id="5" name="PlaceHolder 4"/>
          <p:cNvSpPr>
            <a:spLocks noGrp="1"/>
          </p:cNvSpPr>
          <p:nvPr>
            <p:ph type="dt" idx="7"/>
          </p:nvPr>
        </p:nvSpPr>
        <p:spPr/>
        <p:txBody>
          <a:bodyPr/>
          <a:p>
            <a:r>
              <a:rPr lang="ru-RU"/>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03"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04"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05"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0D92D698-06E2-445B-9B8F-63C14C4186CB}" type="slidenum">
              <a:t>&lt;#&gt;</a:t>
            </a:fld>
          </a:p>
        </p:txBody>
      </p:sp>
      <p:sp>
        <p:nvSpPr>
          <p:cNvPr id="8" name="PlaceHolder 7"/>
          <p:cNvSpPr>
            <a:spLocks noGrp="1"/>
          </p:cNvSpPr>
          <p:nvPr>
            <p:ph type="dt" idx="7"/>
          </p:nvPr>
        </p:nvSpPr>
        <p:spPr/>
        <p:txBody>
          <a:bodyPr/>
          <a:p>
            <a:r>
              <a:rPr lang="ru-RU"/>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07"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08"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09" name="PlaceHolder 4"/>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0D6A00C5-78F8-48AD-BD9A-4554DAFE8664}" type="slidenum">
              <a:t>&lt;#&gt;</a:t>
            </a:fld>
          </a:p>
        </p:txBody>
      </p:sp>
      <p:sp>
        <p:nvSpPr>
          <p:cNvPr id="8" name="PlaceHolder 7"/>
          <p:cNvSpPr>
            <a:spLocks noGrp="1"/>
          </p:cNvSpPr>
          <p:nvPr>
            <p:ph type="dt" idx="7"/>
          </p:nvPr>
        </p:nvSpPr>
        <p:spPr/>
        <p:txBody>
          <a:bodyPr/>
          <a:p>
            <a:r>
              <a:rPr lang="ru-RU"/>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11"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12"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13" name="PlaceHolder 4"/>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918D99EE-C6D6-4132-B0A5-F9A8BA8957A1}" type="slidenum">
              <a:t>&lt;#&gt;</a:t>
            </a:fld>
          </a:p>
        </p:txBody>
      </p:sp>
      <p:sp>
        <p:nvSpPr>
          <p:cNvPr id="8" name="PlaceHolder 7"/>
          <p:cNvSpPr>
            <a:spLocks noGrp="1"/>
          </p:cNvSpPr>
          <p:nvPr>
            <p:ph type="dt" idx="7"/>
          </p:nvPr>
        </p:nvSpPr>
        <p:spPr/>
        <p:txBody>
          <a:bodyPr/>
          <a:p>
            <a:r>
              <a:rPr lang="ru-RU"/>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15" name="PlaceHolder 2"/>
          <p:cNvSpPr>
            <a:spLocks noGrp="1"/>
          </p:cNvSpPr>
          <p:nvPr>
            <p:ph/>
          </p:nvPr>
        </p:nvSpPr>
        <p:spPr>
          <a:xfrm>
            <a:off x="1024200" y="228600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16" name="PlaceHolder 3"/>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DD0F50A7-1C8E-43A7-8A37-88CA183D3C6D}" type="slidenum">
              <a:t>&lt;#&gt;</a:t>
            </a:fld>
          </a:p>
        </p:txBody>
      </p:sp>
      <p:sp>
        <p:nvSpPr>
          <p:cNvPr id="7" name="PlaceHolder 6"/>
          <p:cNvSpPr>
            <a:spLocks noGrp="1"/>
          </p:cNvSpPr>
          <p:nvPr>
            <p:ph type="dt" idx="7"/>
          </p:nvPr>
        </p:nvSpPr>
        <p:spPr/>
        <p:txBody>
          <a:bodyPr/>
          <a:p>
            <a:r>
              <a:rPr lang="ru-RU"/>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18"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19"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0"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1" name="PlaceHolder 5"/>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8E389280-864F-4D75-AEB7-06DF2ED21E2B}" type="slidenum">
              <a:t>&lt;#&gt;</a:t>
            </a:fld>
          </a:p>
        </p:txBody>
      </p:sp>
      <p:sp>
        <p:nvSpPr>
          <p:cNvPr id="9" name="PlaceHolder 8"/>
          <p:cNvSpPr>
            <a:spLocks noGrp="1"/>
          </p:cNvSpPr>
          <p:nvPr>
            <p:ph type="dt" idx="7"/>
          </p:nvPr>
        </p:nvSpPr>
        <p:spPr/>
        <p:txBody>
          <a:bodyPr/>
          <a:p>
            <a:r>
              <a:rPr lang="ru-RU"/>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23" name="PlaceHolder 2"/>
          <p:cNvSpPr>
            <a:spLocks noGrp="1"/>
          </p:cNvSpPr>
          <p:nvPr>
            <p:ph/>
          </p:nvPr>
        </p:nvSpPr>
        <p:spPr>
          <a:xfrm>
            <a:off x="102420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4" name="PlaceHolder 3"/>
          <p:cNvSpPr>
            <a:spLocks noGrp="1"/>
          </p:cNvSpPr>
          <p:nvPr>
            <p:ph/>
          </p:nvPr>
        </p:nvSpPr>
        <p:spPr>
          <a:xfrm>
            <a:off x="431064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5" name="PlaceHolder 4"/>
          <p:cNvSpPr>
            <a:spLocks noGrp="1"/>
          </p:cNvSpPr>
          <p:nvPr>
            <p:ph/>
          </p:nvPr>
        </p:nvSpPr>
        <p:spPr>
          <a:xfrm>
            <a:off x="759672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6" name="PlaceHolder 5"/>
          <p:cNvSpPr>
            <a:spLocks noGrp="1"/>
          </p:cNvSpPr>
          <p:nvPr>
            <p:ph/>
          </p:nvPr>
        </p:nvSpPr>
        <p:spPr>
          <a:xfrm>
            <a:off x="102420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7" name="PlaceHolder 6"/>
          <p:cNvSpPr>
            <a:spLocks noGrp="1"/>
          </p:cNvSpPr>
          <p:nvPr>
            <p:ph/>
          </p:nvPr>
        </p:nvSpPr>
        <p:spPr>
          <a:xfrm>
            <a:off x="431064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28" name="PlaceHolder 7"/>
          <p:cNvSpPr>
            <a:spLocks noGrp="1"/>
          </p:cNvSpPr>
          <p:nvPr>
            <p:ph/>
          </p:nvPr>
        </p:nvSpPr>
        <p:spPr>
          <a:xfrm>
            <a:off x="759672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4C27EDF7-3F72-491F-98CA-AA442749CB7A}" type="slidenum">
              <a:t>&lt;#&gt;</a:t>
            </a:fld>
          </a:p>
        </p:txBody>
      </p:sp>
      <p:sp>
        <p:nvSpPr>
          <p:cNvPr id="11" name="PlaceHolder 10"/>
          <p:cNvSpPr>
            <a:spLocks noGrp="1"/>
          </p:cNvSpPr>
          <p:nvPr>
            <p:ph type="dt" idx="7"/>
          </p:nvPr>
        </p:nvSpPr>
        <p:spPr/>
        <p:txBody>
          <a:bodyPr/>
          <a:p>
            <a:r>
              <a:rPr lang="ru-RU"/>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BE479125-27CB-411F-9532-E32223033B0F}" type="slidenum">
              <a:t>&lt;#&gt;</a:t>
            </a:fld>
          </a:p>
        </p:txBody>
      </p:sp>
      <p:sp>
        <p:nvSpPr>
          <p:cNvPr id="4" name="PlaceHolder 3"/>
          <p:cNvSpPr>
            <a:spLocks noGrp="1"/>
          </p:cNvSpPr>
          <p:nvPr>
            <p:ph type="dt" idx="10"/>
          </p:nvPr>
        </p:nvSpPr>
        <p:spPr/>
        <p:txBody>
          <a:bodyPr/>
          <a:p>
            <a:r>
              <a:rPr lang="ru-RU"/>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5"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36" name="PlaceHolder 2"/>
          <p:cNvSpPr>
            <a:spLocks noGrp="1"/>
          </p:cNvSpPr>
          <p:nvPr>
            <p:ph type="subTitle"/>
          </p:nvPr>
        </p:nvSpPr>
        <p:spPr>
          <a:xfrm>
            <a:off x="1024200" y="2286000"/>
            <a:ext cx="9719640" cy="402300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Open Sans"/>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5D2A9BD1-020E-4FDF-B17C-D521F5769FCD}"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38" name="PlaceHolder 2"/>
          <p:cNvSpPr>
            <a:spLocks noGrp="1"/>
          </p:cNvSpPr>
          <p:nvPr>
            <p:ph/>
          </p:nvPr>
        </p:nvSpPr>
        <p:spPr>
          <a:xfrm>
            <a:off x="1024200" y="2286000"/>
            <a:ext cx="971964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192ED1D9-DF84-4D4F-B594-7C51F41636F1}"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40"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41"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A2647C98-AAEB-41BE-8A57-634F755A9114}" type="slidenum">
              <a:t>&lt;#&gt;</a:t>
            </a:fld>
          </a:p>
        </p:txBody>
      </p:sp>
      <p:sp>
        <p:nvSpPr>
          <p:cNvPr id="7" name="PlaceHolder 6"/>
          <p:cNvSpPr>
            <a:spLocks noGrp="1"/>
          </p:cNvSpPr>
          <p:nvPr>
            <p:ph type="dt" idx="10"/>
          </p:nvPr>
        </p:nvSpPr>
        <p:spPr/>
        <p:txBody>
          <a:bodyPr/>
          <a:p>
            <a:r>
              <a:rPr lang="ru-RU"/>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174BB568-9C45-497E-AAFC-F06EC0DDAB03}" type="slidenum">
              <a:t>&lt;#&gt;</a:t>
            </a:fld>
          </a:p>
        </p:txBody>
      </p:sp>
      <p:sp>
        <p:nvSpPr>
          <p:cNvPr id="5" name="PlaceHolder 4"/>
          <p:cNvSpPr>
            <a:spLocks noGrp="1"/>
          </p:cNvSpPr>
          <p:nvPr>
            <p:ph type="dt" idx="10"/>
          </p:nvPr>
        </p:nvSpPr>
        <p:spPr/>
        <p:txBody>
          <a:bodyPr/>
          <a:p>
            <a:r>
              <a:rPr lang="ru-RU"/>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3" name="PlaceHolder 1"/>
          <p:cNvSpPr>
            <a:spLocks noGrp="1"/>
          </p:cNvSpPr>
          <p:nvPr>
            <p:ph type="subTitle"/>
          </p:nvPr>
        </p:nvSpPr>
        <p:spPr>
          <a:xfrm>
            <a:off x="1024200" y="585360"/>
            <a:ext cx="9719640" cy="6951600"/>
          </a:xfrm>
          <a:prstGeom prst="rect">
            <a:avLst/>
          </a:prstGeom>
          <a:noFill/>
          <a:ln w="0">
            <a:noFill/>
          </a:ln>
        </p:spPr>
        <p:txBody>
          <a:bodyPr lIns="0" rIns="0" tIns="0" bIns="0" anchor="ctr">
            <a:noAutofit/>
          </a:bodyPr>
          <a:p>
            <a:pPr algn="ctr"/>
            <a:endParaRPr b="0" lang="ru-RU" sz="3200" spc="-1" strike="noStrike">
              <a:solidFill>
                <a:srgbClr val="000000"/>
              </a:solidFill>
              <a:latin typeface="Open Sans"/>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266EC4E7-4B1F-46E7-B69C-C3AD9E831A2D}" type="slidenum">
              <a:t>&lt;#&gt;</a:t>
            </a:fld>
          </a:p>
        </p:txBody>
      </p:sp>
      <p:sp>
        <p:nvSpPr>
          <p:cNvPr id="5" name="PlaceHolder 4"/>
          <p:cNvSpPr>
            <a:spLocks noGrp="1"/>
          </p:cNvSpPr>
          <p:nvPr>
            <p:ph type="dt" idx="10"/>
          </p:nvPr>
        </p:nvSpPr>
        <p:spPr/>
        <p:txBody>
          <a:bodyPr/>
          <a:p>
            <a:r>
              <a:rPr lang="ru-RU"/>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45"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46" name="PlaceHolder 3"/>
          <p:cNvSpPr>
            <a:spLocks noGrp="1"/>
          </p:cNvSpPr>
          <p:nvPr>
            <p:ph/>
          </p:nvPr>
        </p:nvSpPr>
        <p:spPr>
          <a:xfrm>
            <a:off x="60048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47"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88D9A7C2-CE1B-4E2B-92D2-202EDB89DD27}" type="slidenum">
              <a:t>&lt;#&gt;</a:t>
            </a:fld>
          </a:p>
        </p:txBody>
      </p:sp>
      <p:sp>
        <p:nvSpPr>
          <p:cNvPr id="8" name="PlaceHolder 7"/>
          <p:cNvSpPr>
            <a:spLocks noGrp="1"/>
          </p:cNvSpPr>
          <p:nvPr>
            <p:ph type="dt" idx="10"/>
          </p:nvPr>
        </p:nvSpPr>
        <p:spPr/>
        <p:txBody>
          <a:bodyPr/>
          <a:p>
            <a:r>
              <a:rPr lang="ru-RU"/>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49" name="PlaceHolder 2"/>
          <p:cNvSpPr>
            <a:spLocks noGrp="1"/>
          </p:cNvSpPr>
          <p:nvPr>
            <p:ph/>
          </p:nvPr>
        </p:nvSpPr>
        <p:spPr>
          <a:xfrm>
            <a:off x="1024200" y="2286000"/>
            <a:ext cx="4743000" cy="40230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50"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51" name="PlaceHolder 4"/>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3202F58E-8265-4A38-9B33-74176233F30D}" type="slidenum">
              <a:t>&lt;#&gt;</a:t>
            </a:fld>
          </a:p>
        </p:txBody>
      </p:sp>
      <p:sp>
        <p:nvSpPr>
          <p:cNvPr id="8" name="PlaceHolder 7"/>
          <p:cNvSpPr>
            <a:spLocks noGrp="1"/>
          </p:cNvSpPr>
          <p:nvPr>
            <p:ph type="dt" idx="10"/>
          </p:nvPr>
        </p:nvSpPr>
        <p:spPr/>
        <p:txBody>
          <a:bodyPr/>
          <a:p>
            <a:r>
              <a:rPr lang="ru-RU"/>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53"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54"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55" name="PlaceHolder 4"/>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53500DE2-02C5-45FE-9238-042A0C8D4E52}" type="slidenum">
              <a:t>&lt;#&gt;</a:t>
            </a:fld>
          </a:p>
        </p:txBody>
      </p:sp>
      <p:sp>
        <p:nvSpPr>
          <p:cNvPr id="8" name="PlaceHolder 7"/>
          <p:cNvSpPr>
            <a:spLocks noGrp="1"/>
          </p:cNvSpPr>
          <p:nvPr>
            <p:ph type="dt" idx="10"/>
          </p:nvPr>
        </p:nvSpPr>
        <p:spPr/>
        <p:txBody>
          <a:bodyPr/>
          <a:p>
            <a:r>
              <a:rPr lang="ru-RU"/>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57" name="PlaceHolder 2"/>
          <p:cNvSpPr>
            <a:spLocks noGrp="1"/>
          </p:cNvSpPr>
          <p:nvPr>
            <p:ph/>
          </p:nvPr>
        </p:nvSpPr>
        <p:spPr>
          <a:xfrm>
            <a:off x="1024200" y="228600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58" name="PlaceHolder 3"/>
          <p:cNvSpPr>
            <a:spLocks noGrp="1"/>
          </p:cNvSpPr>
          <p:nvPr>
            <p:ph/>
          </p:nvPr>
        </p:nvSpPr>
        <p:spPr>
          <a:xfrm>
            <a:off x="1024200" y="4387320"/>
            <a:ext cx="971964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05FA75E9-A5E7-4009-AAEE-7BBF647FDD12}" type="slidenum">
              <a:t>&lt;#&gt;</a:t>
            </a:fld>
          </a:p>
        </p:txBody>
      </p:sp>
      <p:sp>
        <p:nvSpPr>
          <p:cNvPr id="7" name="PlaceHolder 6"/>
          <p:cNvSpPr>
            <a:spLocks noGrp="1"/>
          </p:cNvSpPr>
          <p:nvPr>
            <p:ph type="dt" idx="10"/>
          </p:nvPr>
        </p:nvSpPr>
        <p:spPr/>
        <p:txBody>
          <a:bodyPr/>
          <a:p>
            <a:r>
              <a:rPr lang="ru-RU"/>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60" name="PlaceHolder 2"/>
          <p:cNvSpPr>
            <a:spLocks noGrp="1"/>
          </p:cNvSpPr>
          <p:nvPr>
            <p:ph/>
          </p:nvPr>
        </p:nvSpPr>
        <p:spPr>
          <a:xfrm>
            <a:off x="10242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1" name="PlaceHolder 3"/>
          <p:cNvSpPr>
            <a:spLocks noGrp="1"/>
          </p:cNvSpPr>
          <p:nvPr>
            <p:ph/>
          </p:nvPr>
        </p:nvSpPr>
        <p:spPr>
          <a:xfrm>
            <a:off x="6004800" y="228600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2" name="PlaceHolder 4"/>
          <p:cNvSpPr>
            <a:spLocks noGrp="1"/>
          </p:cNvSpPr>
          <p:nvPr>
            <p:ph/>
          </p:nvPr>
        </p:nvSpPr>
        <p:spPr>
          <a:xfrm>
            <a:off x="10242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3" name="PlaceHolder 5"/>
          <p:cNvSpPr>
            <a:spLocks noGrp="1"/>
          </p:cNvSpPr>
          <p:nvPr>
            <p:ph/>
          </p:nvPr>
        </p:nvSpPr>
        <p:spPr>
          <a:xfrm>
            <a:off x="6004800" y="4387320"/>
            <a:ext cx="474300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7" name="PlaceHolder 6"/>
          <p:cNvSpPr>
            <a:spLocks noGrp="1"/>
          </p:cNvSpPr>
          <p:nvPr>
            <p:ph type="ftr" idx="11"/>
          </p:nvPr>
        </p:nvSpPr>
        <p:spPr/>
        <p:txBody>
          <a:bodyPr/>
          <a:p>
            <a:r>
              <a:t>Footer</a:t>
            </a:r>
          </a:p>
        </p:txBody>
      </p:sp>
      <p:sp>
        <p:nvSpPr>
          <p:cNvPr id="8" name="PlaceHolder 7"/>
          <p:cNvSpPr>
            <a:spLocks noGrp="1"/>
          </p:cNvSpPr>
          <p:nvPr>
            <p:ph type="sldNum" idx="12"/>
          </p:nvPr>
        </p:nvSpPr>
        <p:spPr/>
        <p:txBody>
          <a:bodyPr/>
          <a:p>
            <a:fld id="{15692B55-BFDE-4E56-9E32-A51932F476CF}" type="slidenum">
              <a:t>&lt;#&gt;</a:t>
            </a:fld>
          </a:p>
        </p:txBody>
      </p:sp>
      <p:sp>
        <p:nvSpPr>
          <p:cNvPr id="9" name="PlaceHolder 8"/>
          <p:cNvSpPr>
            <a:spLocks noGrp="1"/>
          </p:cNvSpPr>
          <p:nvPr>
            <p:ph type="dt" idx="10"/>
          </p:nvPr>
        </p:nvSpPr>
        <p:spPr/>
        <p:txBody>
          <a:bodyPr/>
          <a:p>
            <a:r>
              <a:rPr lang="ru-RU"/>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1024200" y="585360"/>
            <a:ext cx="9719640" cy="14994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w Cen MT"/>
            </a:endParaRPr>
          </a:p>
        </p:txBody>
      </p:sp>
      <p:sp>
        <p:nvSpPr>
          <p:cNvPr id="165" name="PlaceHolder 2"/>
          <p:cNvSpPr>
            <a:spLocks noGrp="1"/>
          </p:cNvSpPr>
          <p:nvPr>
            <p:ph/>
          </p:nvPr>
        </p:nvSpPr>
        <p:spPr>
          <a:xfrm>
            <a:off x="102420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6" name="PlaceHolder 3"/>
          <p:cNvSpPr>
            <a:spLocks noGrp="1"/>
          </p:cNvSpPr>
          <p:nvPr>
            <p:ph/>
          </p:nvPr>
        </p:nvSpPr>
        <p:spPr>
          <a:xfrm>
            <a:off x="431064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7" name="PlaceHolder 4"/>
          <p:cNvSpPr>
            <a:spLocks noGrp="1"/>
          </p:cNvSpPr>
          <p:nvPr>
            <p:ph/>
          </p:nvPr>
        </p:nvSpPr>
        <p:spPr>
          <a:xfrm>
            <a:off x="7596720" y="228600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8" name="PlaceHolder 5"/>
          <p:cNvSpPr>
            <a:spLocks noGrp="1"/>
          </p:cNvSpPr>
          <p:nvPr>
            <p:ph/>
          </p:nvPr>
        </p:nvSpPr>
        <p:spPr>
          <a:xfrm>
            <a:off x="102420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69" name="PlaceHolder 6"/>
          <p:cNvSpPr>
            <a:spLocks noGrp="1"/>
          </p:cNvSpPr>
          <p:nvPr>
            <p:ph/>
          </p:nvPr>
        </p:nvSpPr>
        <p:spPr>
          <a:xfrm>
            <a:off x="431064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170" name="PlaceHolder 7"/>
          <p:cNvSpPr>
            <a:spLocks noGrp="1"/>
          </p:cNvSpPr>
          <p:nvPr>
            <p:ph/>
          </p:nvPr>
        </p:nvSpPr>
        <p:spPr>
          <a:xfrm>
            <a:off x="7596720" y="4387320"/>
            <a:ext cx="3129480" cy="1918800"/>
          </a:xfrm>
          <a:prstGeom prst="rect">
            <a:avLst/>
          </a:prstGeom>
          <a:noFill/>
          <a:ln w="0">
            <a:noFill/>
          </a:ln>
        </p:spPr>
        <p:txBody>
          <a:bodyPr lIns="0" rIns="0" tIns="0" bIns="0" anchor="t">
            <a:normAutofit/>
          </a:bodyPr>
          <a:p>
            <a:pPr indent="0">
              <a:lnSpc>
                <a:spcPct val="90000"/>
              </a:lnSpc>
              <a:spcBef>
                <a:spcPts val="1417"/>
              </a:spcBef>
              <a:buNone/>
            </a:pPr>
            <a:endParaRPr b="0" lang="en-US" sz="2200" spc="-1" strike="noStrike">
              <a:solidFill>
                <a:schemeClr val="dk1"/>
              </a:solidFill>
              <a:latin typeface="Tw Cen MT"/>
            </a:endParaRPr>
          </a:p>
        </p:txBody>
      </p:sp>
      <p:sp>
        <p:nvSpPr>
          <p:cNvPr id="9" name="PlaceHolder 8"/>
          <p:cNvSpPr>
            <a:spLocks noGrp="1"/>
          </p:cNvSpPr>
          <p:nvPr>
            <p:ph type="ftr" idx="11"/>
          </p:nvPr>
        </p:nvSpPr>
        <p:spPr/>
        <p:txBody>
          <a:bodyPr/>
          <a:p>
            <a:r>
              <a:t>Footer</a:t>
            </a:r>
          </a:p>
        </p:txBody>
      </p:sp>
      <p:sp>
        <p:nvSpPr>
          <p:cNvPr id="10" name="PlaceHolder 9"/>
          <p:cNvSpPr>
            <a:spLocks noGrp="1"/>
          </p:cNvSpPr>
          <p:nvPr>
            <p:ph type="sldNum" idx="12"/>
          </p:nvPr>
        </p:nvSpPr>
        <p:spPr/>
        <p:txBody>
          <a:bodyPr/>
          <a:p>
            <a:fld id="{904836F5-7762-431D-9345-84F6571BFC0B}" type="slidenum">
              <a:t>&lt;#&gt;</a:t>
            </a:fld>
          </a:p>
        </p:txBody>
      </p:sp>
      <p:sp>
        <p:nvSpPr>
          <p:cNvPr id="11" name="PlaceHolder 10"/>
          <p:cNvSpPr>
            <a:spLocks noGrp="1"/>
          </p:cNvSpPr>
          <p:nvPr>
            <p:ph type="dt" idx="10"/>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0" name="Straight Connector 6"/>
          <p:cNvCxnSpPr/>
          <p:nvPr/>
        </p:nvCxnSpPr>
        <p:spPr>
          <a:xfrm flipV="1">
            <a:off x="761760" y="826200"/>
            <a:ext cx="360" cy="914760"/>
          </a:xfrm>
          <a:prstGeom prst="straightConnector1">
            <a:avLst/>
          </a:prstGeom>
          <a:ln w="19050">
            <a:solidFill>
              <a:srgbClr val="9cbebd"/>
            </a:solidFill>
            <a:round/>
          </a:ln>
        </p:spPr>
      </p:cxnSp>
      <p:sp>
        <p:nvSpPr>
          <p:cNvPr id="1" name="Rectangle 6"/>
          <p:cNvSpPr/>
          <p:nvPr/>
        </p:nvSpPr>
        <p:spPr>
          <a:xfrm>
            <a:off x="0" y="0"/>
            <a:ext cx="12191760" cy="4571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ru-RU" sz="1800" spc="-1" strike="noStrike">
              <a:solidFill>
                <a:srgbClr val="000000"/>
              </a:solidFill>
              <a:latin typeface="Open Sans"/>
            </a:endParaRPr>
          </a:p>
        </p:txBody>
      </p:sp>
      <p:sp>
        <p:nvSpPr>
          <p:cNvPr id="2" name="PlaceHolder 1"/>
          <p:cNvSpPr>
            <a:spLocks noGrp="1"/>
          </p:cNvSpPr>
          <p:nvPr>
            <p:ph type="title"/>
          </p:nvPr>
        </p:nvSpPr>
        <p:spPr>
          <a:xfrm>
            <a:off x="457200" y="4960080"/>
            <a:ext cx="7772040" cy="1462680"/>
          </a:xfrm>
          <a:prstGeom prst="rect">
            <a:avLst/>
          </a:prstGeom>
          <a:noFill/>
          <a:ln w="0">
            <a:noFill/>
          </a:ln>
        </p:spPr>
        <p:txBody>
          <a:bodyPr anchor="ctr">
            <a:normAutofit/>
          </a:bodyPr>
          <a:p>
            <a:pPr indent="0" algn="r" defTabSz="914400">
              <a:lnSpc>
                <a:spcPct val="80000"/>
              </a:lnSpc>
              <a:buNone/>
            </a:pPr>
            <a:r>
              <a:rPr b="0" lang="ru-RU" sz="5000" spc="199" strike="noStrike" cap="all">
                <a:solidFill>
                  <a:schemeClr val="dk1">
                    <a:lumMod val="90000"/>
                    <a:lumOff val="10000"/>
                  </a:schemeClr>
                </a:solidFill>
                <a:latin typeface="Tw Cen MT Condensed"/>
              </a:rPr>
              <a:t>Образец заголовка</a:t>
            </a:r>
            <a:endParaRPr b="0" lang="en-US" sz="5000" spc="-1" strike="noStrike">
              <a:solidFill>
                <a:schemeClr val="dk1"/>
              </a:solidFill>
              <a:latin typeface="Tw Cen MT"/>
            </a:endParaRPr>
          </a:p>
        </p:txBody>
      </p:sp>
      <p:sp>
        <p:nvSpPr>
          <p:cNvPr id="3" name="PlaceHolder 2"/>
          <p:cNvSpPr>
            <a:spLocks noGrp="1"/>
          </p:cNvSpPr>
          <p:nvPr>
            <p:ph type="dt" idx="1"/>
          </p:nvPr>
        </p:nvSpPr>
        <p:spPr>
          <a:xfrm>
            <a:off x="1024200" y="6470640"/>
            <a:ext cx="215388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r>
              <a:rPr b="0" lang="en-US" sz="1000" spc="-1" strike="noStrike">
                <a:solidFill>
                  <a:schemeClr val="dk1">
                    <a:lumMod val="90000"/>
                    <a:lumOff val="10000"/>
                  </a:schemeClr>
                </a:solidFill>
                <a:latin typeface="Tw Cen MT Condensed"/>
              </a:rPr>
              <a:t>&lt;дата/время&gt;</a:t>
            </a:r>
            <a:endParaRPr b="0" lang="ru-RU" sz="1000" spc="-1" strike="noStrike">
              <a:solidFill>
                <a:srgbClr val="000000"/>
              </a:solidFill>
              <a:latin typeface="Tempora LGC Uni"/>
            </a:endParaRPr>
          </a:p>
        </p:txBody>
      </p:sp>
      <p:sp>
        <p:nvSpPr>
          <p:cNvPr id="4" name="PlaceHolder 3"/>
          <p:cNvSpPr>
            <a:spLocks noGrp="1"/>
          </p:cNvSpPr>
          <p:nvPr>
            <p:ph type="ftr" idx="2"/>
          </p:nvPr>
        </p:nvSpPr>
        <p:spPr>
          <a:xfrm>
            <a:off x="4843080" y="6470640"/>
            <a:ext cx="5901120" cy="273960"/>
          </a:xfrm>
          <a:prstGeom prst="rect">
            <a:avLst/>
          </a:prstGeom>
          <a:noFill/>
          <a:ln w="0">
            <a:noFill/>
          </a:ln>
        </p:spPr>
        <p:txBody>
          <a:bodyPr anchor="ctr">
            <a:noAutofit/>
          </a:bodyPr>
          <a:lstStyle>
            <a:lvl1pPr indent="0" algn="ctr">
              <a:buNone/>
              <a:defRPr b="0" lang="ru-RU" sz="1400" spc="-1" strike="noStrike">
                <a:solidFill>
                  <a:srgbClr val="000000"/>
                </a:solidFill>
                <a:latin typeface="Tempora LGC Uni"/>
              </a:defRPr>
            </a:lvl1pPr>
          </a:lstStyle>
          <a:p>
            <a:pPr indent="0" algn="ctr">
              <a:buNone/>
            </a:pPr>
            <a:r>
              <a:rPr b="0" lang="ru-RU" sz="1400" spc="-1" strike="noStrike">
                <a:solidFill>
                  <a:srgbClr val="000000"/>
                </a:solidFill>
                <a:latin typeface="Tempora LGC Uni"/>
              </a:rPr>
              <a:t>&lt;нижний колонтитул&gt;</a:t>
            </a:r>
            <a:endParaRPr b="0" lang="ru-RU" sz="1400" spc="-1" strike="noStrike">
              <a:solidFill>
                <a:srgbClr val="000000"/>
              </a:solidFill>
              <a:latin typeface="Tempora LGC Uni"/>
            </a:endParaRPr>
          </a:p>
        </p:txBody>
      </p:sp>
      <p:sp>
        <p:nvSpPr>
          <p:cNvPr id="5" name="PlaceHolder 4"/>
          <p:cNvSpPr>
            <a:spLocks noGrp="1"/>
          </p:cNvSpPr>
          <p:nvPr>
            <p:ph type="sldNum" idx="3"/>
          </p:nvPr>
        </p:nvSpPr>
        <p:spPr>
          <a:xfrm>
            <a:off x="10837440" y="6470640"/>
            <a:ext cx="97344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fld id="{F6C7E38D-8511-4DD4-9252-705553721CB6}" type="slidenum">
              <a:rPr b="0" lang="en-US" sz="1000" spc="-1" strike="noStrike">
                <a:solidFill>
                  <a:schemeClr val="dk1">
                    <a:lumMod val="90000"/>
                    <a:lumOff val="10000"/>
                  </a:schemeClr>
                </a:solidFill>
                <a:latin typeface="Tw Cen MT Condensed"/>
              </a:rPr>
              <a:t>&lt;номер&gt;</a:t>
            </a:fld>
            <a:endParaRPr b="0" lang="ru-RU" sz="1000" spc="-1" strike="noStrike">
              <a:solidFill>
                <a:srgbClr val="000000"/>
              </a:solidFill>
              <a:latin typeface="Tempora LGC Uni"/>
            </a:endParaRPr>
          </a:p>
        </p:txBody>
      </p:sp>
      <p:cxnSp>
        <p:nvCxnSpPr>
          <p:cNvPr id="6" name="Straight Connector 7"/>
          <p:cNvCxnSpPr/>
          <p:nvPr/>
        </p:nvCxnSpPr>
        <p:spPr>
          <a:xfrm flipV="1">
            <a:off x="8386560" y="5263920"/>
            <a:ext cx="360" cy="914760"/>
          </a:xfrm>
          <a:prstGeom prst="straightConnector1">
            <a:avLst/>
          </a:prstGeom>
          <a:ln w="19050">
            <a:solidFill>
              <a:srgbClr val="9cbebd"/>
            </a:solidFill>
            <a:round/>
          </a:ln>
        </p:spPr>
      </p:cxnSp>
      <p:sp>
        <p:nvSpPr>
          <p:cNvPr id="7"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200" spc="-1" strike="noStrike">
                <a:solidFill>
                  <a:schemeClr val="dk1"/>
                </a:solidFill>
                <a:latin typeface="Tw Cen MT"/>
              </a:rPr>
              <a:t>Для правки структуры щёлкните мышью</a:t>
            </a:r>
            <a:endParaRPr b="0" lang="en-US" sz="2200" spc="-1" strike="noStrike">
              <a:solidFill>
                <a:schemeClr val="dk1"/>
              </a:solidFill>
              <a:latin typeface="Tw Cen MT"/>
            </a:endParaRPr>
          </a:p>
          <a:p>
            <a:pPr lvl="1" marL="864000" indent="-324000">
              <a:lnSpc>
                <a:spcPct val="90000"/>
              </a:lnSpc>
              <a:spcBef>
                <a:spcPts val="1134"/>
              </a:spcBef>
              <a:buClr>
                <a:srgbClr val="000000"/>
              </a:buClr>
              <a:buSzPct val="75000"/>
              <a:buFont typeface="Symbol" charset="2"/>
              <a:buChar char=""/>
            </a:pPr>
            <a:r>
              <a:rPr b="0" lang="en-US" sz="1400" spc="-1" strike="noStrike">
                <a:solidFill>
                  <a:schemeClr val="dk1"/>
                </a:solidFill>
                <a:latin typeface="Tw Cen MT"/>
              </a:rPr>
              <a:t>Второй уровень структуры</a:t>
            </a:r>
            <a:endParaRPr b="0" lang="en-US" sz="1400" spc="-1" strike="noStrike">
              <a:solidFill>
                <a:schemeClr val="dk1"/>
              </a:solidFill>
              <a:latin typeface="Tw Cen MT"/>
            </a:endParaRPr>
          </a:p>
          <a:p>
            <a:pPr lvl="2" marL="1296000" indent="-288000">
              <a:lnSpc>
                <a:spcPct val="90000"/>
              </a:lnSpc>
              <a:spcBef>
                <a:spcPts val="850"/>
              </a:spcBef>
              <a:buClr>
                <a:srgbClr val="000000"/>
              </a:buClr>
              <a:buSzPct val="45000"/>
              <a:buFont typeface="Wingdings" charset="2"/>
              <a:buChar char=""/>
            </a:pPr>
            <a:r>
              <a:rPr b="0" lang="en-US" sz="1400" spc="-1" strike="noStrike">
                <a:solidFill>
                  <a:schemeClr val="dk1"/>
                </a:solidFill>
                <a:latin typeface="Tw Cen MT"/>
              </a:rPr>
              <a:t>Третий уровень структуры</a:t>
            </a:r>
            <a:endParaRPr b="0" lang="en-US" sz="1400" spc="-1" strike="noStrike">
              <a:solidFill>
                <a:schemeClr val="dk1"/>
              </a:solidFill>
              <a:latin typeface="Tw Cen MT"/>
            </a:endParaRPr>
          </a:p>
          <a:p>
            <a:pPr lvl="3" marL="1728000" indent="-216000">
              <a:lnSpc>
                <a:spcPct val="90000"/>
              </a:lnSpc>
              <a:spcBef>
                <a:spcPts val="567"/>
              </a:spcBef>
              <a:buClr>
                <a:srgbClr val="000000"/>
              </a:buClr>
              <a:buSzPct val="75000"/>
              <a:buFont typeface="Symbol" charset="2"/>
              <a:buChar char=""/>
            </a:pPr>
            <a:r>
              <a:rPr b="0" lang="en-US" sz="1400" spc="-1" strike="noStrike">
                <a:solidFill>
                  <a:schemeClr val="dk1"/>
                </a:solidFill>
                <a:latin typeface="Tw Cen MT"/>
              </a:rPr>
              <a:t>Четвёртый уровень структуры</a:t>
            </a:r>
            <a:endParaRPr b="0" lang="en-US" sz="1400" spc="-1" strike="noStrike">
              <a:solidFill>
                <a:schemeClr val="dk1"/>
              </a:solidFill>
              <a:latin typeface="Tw Cen MT"/>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Tw Cen MT"/>
              </a:rPr>
              <a:t>Пятый уровень структуры</a:t>
            </a:r>
            <a:endParaRPr b="0" lang="en-US" sz="2000" spc="-1" strike="noStrike">
              <a:solidFill>
                <a:schemeClr val="dk1"/>
              </a:solidFill>
              <a:latin typeface="Tw Cen MT"/>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Tw Cen MT"/>
              </a:rPr>
              <a:t>Шестой уровень структуры</a:t>
            </a:r>
            <a:endParaRPr b="0" lang="en-US" sz="2000" spc="-1" strike="noStrike">
              <a:solidFill>
                <a:schemeClr val="dk1"/>
              </a:solidFill>
              <a:latin typeface="Tw Cen MT"/>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Tw Cen MT"/>
              </a:rPr>
              <a:t>Седьмой уровень структуры</a:t>
            </a:r>
            <a:endParaRPr b="0" lang="en-US" sz="2000" spc="-1" strike="noStrike">
              <a:solidFill>
                <a:schemeClr val="dk1"/>
              </a:solidFill>
              <a:latin typeface="Tw Cen MT"/>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44" name="Straight Connector 6"/>
          <p:cNvCxnSpPr/>
          <p:nvPr/>
        </p:nvCxnSpPr>
        <p:spPr>
          <a:xfrm flipV="1">
            <a:off x="761760" y="826200"/>
            <a:ext cx="360" cy="914760"/>
          </a:xfrm>
          <a:prstGeom prst="straightConnector1">
            <a:avLst/>
          </a:prstGeom>
          <a:ln w="19050">
            <a:solidFill>
              <a:srgbClr val="9cbebd"/>
            </a:solidFill>
            <a:round/>
          </a:ln>
        </p:spPr>
      </p:cxnSp>
      <p:sp>
        <p:nvSpPr>
          <p:cNvPr id="45" name="PlaceHolder 1"/>
          <p:cNvSpPr>
            <a:spLocks noGrp="1"/>
          </p:cNvSpPr>
          <p:nvPr>
            <p:ph type="title"/>
          </p:nvPr>
        </p:nvSpPr>
        <p:spPr>
          <a:xfrm>
            <a:off x="1024200" y="585360"/>
            <a:ext cx="9719640" cy="1499400"/>
          </a:xfrm>
          <a:prstGeom prst="rect">
            <a:avLst/>
          </a:prstGeom>
          <a:noFill/>
          <a:ln w="0">
            <a:noFill/>
          </a:ln>
        </p:spPr>
        <p:txBody>
          <a:bodyPr anchor="ctr">
            <a:noAutofit/>
          </a:bodyPr>
          <a:p>
            <a:pPr indent="0" defTabSz="914400">
              <a:lnSpc>
                <a:spcPct val="80000"/>
              </a:lnSpc>
              <a:buNone/>
            </a:pPr>
            <a:r>
              <a:rPr b="0" lang="ru-RU" sz="5000" spc="97" strike="noStrike" cap="all">
                <a:solidFill>
                  <a:schemeClr val="dk1">
                    <a:lumMod val="90000"/>
                    <a:lumOff val="10000"/>
                  </a:schemeClr>
                </a:solidFill>
                <a:latin typeface="Tw Cen MT Condensed"/>
              </a:rPr>
              <a:t>Образец заголовка</a:t>
            </a:r>
            <a:endParaRPr b="0" lang="en-US" sz="5000" spc="-1" strike="noStrike">
              <a:solidFill>
                <a:schemeClr val="dk1"/>
              </a:solidFill>
              <a:latin typeface="Tw Cen MT"/>
            </a:endParaRPr>
          </a:p>
        </p:txBody>
      </p:sp>
      <p:sp>
        <p:nvSpPr>
          <p:cNvPr id="46" name="PlaceHolder 2"/>
          <p:cNvSpPr>
            <a:spLocks noGrp="1"/>
          </p:cNvSpPr>
          <p:nvPr>
            <p:ph type="body"/>
          </p:nvPr>
        </p:nvSpPr>
        <p:spPr>
          <a:xfrm>
            <a:off x="1024200" y="2286000"/>
            <a:ext cx="9719640" cy="4023000"/>
          </a:xfrm>
          <a:prstGeom prst="rect">
            <a:avLst/>
          </a:prstGeom>
          <a:noFill/>
          <a:ln w="0">
            <a:noFill/>
          </a:ln>
        </p:spPr>
        <p:txBody>
          <a:bodyPr lIns="45720" rIns="45720" anchor="t">
            <a:noAutofit/>
          </a:bodyPr>
          <a:p>
            <a:pPr marL="91440" indent="-91440" defTabSz="914400">
              <a:lnSpc>
                <a:spcPct val="90000"/>
              </a:lnSpc>
              <a:spcBef>
                <a:spcPts val="1199"/>
              </a:spcBef>
              <a:spcAft>
                <a:spcPts val="201"/>
              </a:spcAft>
              <a:buClr>
                <a:srgbClr val="9cbebd"/>
              </a:buClr>
              <a:buFont typeface="Tw Cen MT"/>
              <a:buChar char=" "/>
            </a:pPr>
            <a:r>
              <a:rPr b="0" lang="ru-RU" sz="2200" spc="-1" strike="noStrike">
                <a:solidFill>
                  <a:schemeClr val="dk1"/>
                </a:solidFill>
                <a:latin typeface="Tw Cen MT"/>
              </a:rPr>
              <a:t>Образец текста</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1800" spc="-1" strike="noStrike">
                <a:solidFill>
                  <a:schemeClr val="dk1"/>
                </a:solidFill>
                <a:latin typeface="Tw Cen MT"/>
              </a:rPr>
              <a:t>Второй уровень</a:t>
            </a:r>
            <a:endParaRPr b="0" lang="en-US" sz="1800" spc="-1" strike="noStrike">
              <a:solidFill>
                <a:schemeClr val="dk1"/>
              </a:solidFill>
              <a:latin typeface="Tw Cen MT"/>
            </a:endParaRPr>
          </a:p>
          <a:p>
            <a:pPr lvl="2" marL="44820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Третий уровень</a:t>
            </a:r>
            <a:endParaRPr b="0" lang="en-US" sz="1400" spc="-1" strike="noStrike">
              <a:solidFill>
                <a:schemeClr val="dk1"/>
              </a:solidFill>
              <a:latin typeface="Tw Cen MT"/>
            </a:endParaRPr>
          </a:p>
          <a:p>
            <a:pPr lvl="3" marL="59436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Четвертый уровень</a:t>
            </a:r>
            <a:endParaRPr b="0" lang="en-US" sz="1400" spc="-1" strike="noStrike">
              <a:solidFill>
                <a:schemeClr val="dk1"/>
              </a:solidFill>
              <a:latin typeface="Tw Cen MT"/>
            </a:endParaRPr>
          </a:p>
          <a:p>
            <a:pPr lvl="4" marL="77724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Пятый уровень</a:t>
            </a:r>
            <a:endParaRPr b="0" lang="en-US" sz="1400" spc="-1" strike="noStrike">
              <a:solidFill>
                <a:schemeClr val="dk1"/>
              </a:solidFill>
              <a:latin typeface="Tw Cen MT"/>
            </a:endParaRPr>
          </a:p>
        </p:txBody>
      </p:sp>
      <p:sp>
        <p:nvSpPr>
          <p:cNvPr id="47" name="PlaceHolder 3"/>
          <p:cNvSpPr>
            <a:spLocks noGrp="1"/>
          </p:cNvSpPr>
          <p:nvPr>
            <p:ph type="dt" idx="4"/>
          </p:nvPr>
        </p:nvSpPr>
        <p:spPr>
          <a:xfrm>
            <a:off x="1024200" y="6470640"/>
            <a:ext cx="215388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r>
              <a:rPr b="0" lang="en-US" sz="1000" spc="-1" strike="noStrike">
                <a:solidFill>
                  <a:schemeClr val="dk1">
                    <a:lumMod val="90000"/>
                    <a:lumOff val="10000"/>
                  </a:schemeClr>
                </a:solidFill>
                <a:latin typeface="Tw Cen MT Condensed"/>
              </a:rPr>
              <a:t>&lt;дата/время&gt;</a:t>
            </a:r>
            <a:endParaRPr b="0" lang="ru-RU" sz="1000" spc="-1" strike="noStrike">
              <a:solidFill>
                <a:srgbClr val="000000"/>
              </a:solidFill>
              <a:latin typeface="Tempora LGC Uni"/>
            </a:endParaRPr>
          </a:p>
        </p:txBody>
      </p:sp>
      <p:sp>
        <p:nvSpPr>
          <p:cNvPr id="48" name="PlaceHolder 4"/>
          <p:cNvSpPr>
            <a:spLocks noGrp="1"/>
          </p:cNvSpPr>
          <p:nvPr>
            <p:ph type="ftr" idx="5"/>
          </p:nvPr>
        </p:nvSpPr>
        <p:spPr>
          <a:xfrm>
            <a:off x="4843080" y="6470640"/>
            <a:ext cx="5901120" cy="273960"/>
          </a:xfrm>
          <a:prstGeom prst="rect">
            <a:avLst/>
          </a:prstGeom>
          <a:noFill/>
          <a:ln w="0">
            <a:noFill/>
          </a:ln>
        </p:spPr>
        <p:txBody>
          <a:bodyPr anchor="ctr">
            <a:noAutofit/>
          </a:bodyPr>
          <a:lstStyle>
            <a:lvl1pPr indent="0" algn="ctr">
              <a:buNone/>
              <a:defRPr b="0" lang="ru-RU" sz="1400" spc="-1" strike="noStrike">
                <a:solidFill>
                  <a:srgbClr val="000000"/>
                </a:solidFill>
                <a:latin typeface="Tempora LGC Uni"/>
              </a:defRPr>
            </a:lvl1pPr>
          </a:lstStyle>
          <a:p>
            <a:pPr indent="0" algn="ctr">
              <a:buNone/>
            </a:pPr>
            <a:r>
              <a:rPr b="0" lang="ru-RU" sz="1400" spc="-1" strike="noStrike">
                <a:solidFill>
                  <a:srgbClr val="000000"/>
                </a:solidFill>
                <a:latin typeface="Tempora LGC Uni"/>
              </a:rPr>
              <a:t>&lt;нижний колонтитул&gt;</a:t>
            </a:r>
            <a:endParaRPr b="0" lang="ru-RU" sz="1400" spc="-1" strike="noStrike">
              <a:solidFill>
                <a:srgbClr val="000000"/>
              </a:solidFill>
              <a:latin typeface="Tempora LGC Uni"/>
            </a:endParaRPr>
          </a:p>
        </p:txBody>
      </p:sp>
      <p:sp>
        <p:nvSpPr>
          <p:cNvPr id="49" name="PlaceHolder 5"/>
          <p:cNvSpPr>
            <a:spLocks noGrp="1"/>
          </p:cNvSpPr>
          <p:nvPr>
            <p:ph type="sldNum" idx="6"/>
          </p:nvPr>
        </p:nvSpPr>
        <p:spPr>
          <a:xfrm>
            <a:off x="10837440" y="6470640"/>
            <a:ext cx="97344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fld id="{1CDADE84-56C9-4C74-8B18-9CCBBF84D304}" type="slidenum">
              <a:rPr b="0" lang="en-US" sz="1000" spc="-1" strike="noStrike">
                <a:solidFill>
                  <a:schemeClr val="dk1">
                    <a:lumMod val="90000"/>
                    <a:lumOff val="10000"/>
                  </a:schemeClr>
                </a:solidFill>
                <a:latin typeface="Tw Cen MT Condensed"/>
              </a:rPr>
              <a:t>&lt;номер&gt;</a:t>
            </a:fld>
            <a:endParaRPr b="0" lang="ru-RU" sz="1000" spc="-1" strike="noStrike">
              <a:solidFill>
                <a:srgbClr val="000000"/>
              </a:solidFill>
              <a:latin typeface="Tempora LGC Un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86" name="Straight Connector 6"/>
          <p:cNvCxnSpPr/>
          <p:nvPr/>
        </p:nvCxnSpPr>
        <p:spPr>
          <a:xfrm flipV="1">
            <a:off x="761760" y="826200"/>
            <a:ext cx="360" cy="914760"/>
          </a:xfrm>
          <a:prstGeom prst="straightConnector1">
            <a:avLst/>
          </a:prstGeom>
          <a:ln w="19050">
            <a:solidFill>
              <a:srgbClr val="9cbebd"/>
            </a:solidFill>
            <a:round/>
          </a:ln>
        </p:spPr>
      </p:cxnSp>
      <p:sp>
        <p:nvSpPr>
          <p:cNvPr id="87" name="PlaceHolder 1"/>
          <p:cNvSpPr>
            <a:spLocks noGrp="1"/>
          </p:cNvSpPr>
          <p:nvPr>
            <p:ph type="title"/>
          </p:nvPr>
        </p:nvSpPr>
        <p:spPr>
          <a:xfrm>
            <a:off x="1024200" y="585360"/>
            <a:ext cx="9719640" cy="1499400"/>
          </a:xfrm>
          <a:prstGeom prst="rect">
            <a:avLst/>
          </a:prstGeom>
          <a:noFill/>
          <a:ln w="0">
            <a:noFill/>
          </a:ln>
        </p:spPr>
        <p:txBody>
          <a:bodyPr anchor="ctr">
            <a:noAutofit/>
          </a:bodyPr>
          <a:p>
            <a:pPr indent="0" defTabSz="914400">
              <a:lnSpc>
                <a:spcPct val="80000"/>
              </a:lnSpc>
              <a:buNone/>
            </a:pPr>
            <a:r>
              <a:rPr b="0" lang="ru-RU" sz="5000" spc="97" strike="noStrike" cap="all">
                <a:solidFill>
                  <a:schemeClr val="dk1">
                    <a:lumMod val="90000"/>
                    <a:lumOff val="10000"/>
                  </a:schemeClr>
                </a:solidFill>
                <a:latin typeface="Tw Cen MT Condensed"/>
              </a:rPr>
              <a:t>Образец заголовка</a:t>
            </a:r>
            <a:endParaRPr b="0" lang="en-US" sz="5000" spc="-1" strike="noStrike">
              <a:solidFill>
                <a:schemeClr val="dk1"/>
              </a:solidFill>
              <a:latin typeface="Tw Cen MT"/>
            </a:endParaRPr>
          </a:p>
        </p:txBody>
      </p:sp>
      <p:sp>
        <p:nvSpPr>
          <p:cNvPr id="88" name="PlaceHolder 2"/>
          <p:cNvSpPr>
            <a:spLocks noGrp="1"/>
          </p:cNvSpPr>
          <p:nvPr>
            <p:ph type="body"/>
          </p:nvPr>
        </p:nvSpPr>
        <p:spPr>
          <a:xfrm>
            <a:off x="1024200" y="2286000"/>
            <a:ext cx="4754520" cy="4023000"/>
          </a:xfrm>
          <a:prstGeom prst="rect">
            <a:avLst/>
          </a:prstGeom>
          <a:noFill/>
          <a:ln w="0">
            <a:noFill/>
          </a:ln>
        </p:spPr>
        <p:txBody>
          <a:bodyPr lIns="45720" rIns="45720" anchor="t">
            <a:noAutofit/>
          </a:bodyPr>
          <a:p>
            <a:pPr marL="91440" indent="-91440" defTabSz="914400">
              <a:lnSpc>
                <a:spcPct val="90000"/>
              </a:lnSpc>
              <a:spcBef>
                <a:spcPts val="1199"/>
              </a:spcBef>
              <a:spcAft>
                <a:spcPts val="201"/>
              </a:spcAft>
              <a:buClr>
                <a:srgbClr val="9cbebd"/>
              </a:buClr>
              <a:buFont typeface="Tw Cen MT"/>
              <a:buChar char=" "/>
            </a:pPr>
            <a:r>
              <a:rPr b="0" lang="ru-RU" sz="2200" spc="-1" strike="noStrike">
                <a:solidFill>
                  <a:schemeClr val="dk1"/>
                </a:solidFill>
                <a:latin typeface="Tw Cen MT"/>
              </a:rPr>
              <a:t>Образец текста</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1800" spc="-1" strike="noStrike">
                <a:solidFill>
                  <a:schemeClr val="dk1"/>
                </a:solidFill>
                <a:latin typeface="Tw Cen MT"/>
              </a:rPr>
              <a:t>Второй уровень</a:t>
            </a:r>
            <a:endParaRPr b="0" lang="en-US" sz="1800" spc="-1" strike="noStrike">
              <a:solidFill>
                <a:schemeClr val="dk1"/>
              </a:solidFill>
              <a:latin typeface="Tw Cen MT"/>
            </a:endParaRPr>
          </a:p>
          <a:p>
            <a:pPr lvl="2" marL="44820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Третий уровень</a:t>
            </a:r>
            <a:endParaRPr b="0" lang="en-US" sz="1400" spc="-1" strike="noStrike">
              <a:solidFill>
                <a:schemeClr val="dk1"/>
              </a:solidFill>
              <a:latin typeface="Tw Cen MT"/>
            </a:endParaRPr>
          </a:p>
          <a:p>
            <a:pPr lvl="3" marL="59436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Четвертый уровень</a:t>
            </a:r>
            <a:endParaRPr b="0" lang="en-US" sz="1400" spc="-1" strike="noStrike">
              <a:solidFill>
                <a:schemeClr val="dk1"/>
              </a:solidFill>
              <a:latin typeface="Tw Cen MT"/>
            </a:endParaRPr>
          </a:p>
          <a:p>
            <a:pPr lvl="4" marL="77724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Пятый уровень</a:t>
            </a:r>
            <a:endParaRPr b="0" lang="en-US" sz="1400" spc="-1" strike="noStrike">
              <a:solidFill>
                <a:schemeClr val="dk1"/>
              </a:solidFill>
              <a:latin typeface="Tw Cen MT"/>
            </a:endParaRPr>
          </a:p>
        </p:txBody>
      </p:sp>
      <p:sp>
        <p:nvSpPr>
          <p:cNvPr id="89" name="PlaceHolder 3"/>
          <p:cNvSpPr>
            <a:spLocks noGrp="1"/>
          </p:cNvSpPr>
          <p:nvPr>
            <p:ph type="body"/>
          </p:nvPr>
        </p:nvSpPr>
        <p:spPr>
          <a:xfrm>
            <a:off x="5989320" y="2286000"/>
            <a:ext cx="4754520" cy="4023000"/>
          </a:xfrm>
          <a:prstGeom prst="rect">
            <a:avLst/>
          </a:prstGeom>
          <a:noFill/>
          <a:ln w="0">
            <a:noFill/>
          </a:ln>
        </p:spPr>
        <p:txBody>
          <a:bodyPr lIns="45720" rIns="45720" anchor="t">
            <a:noAutofit/>
          </a:bodyPr>
          <a:p>
            <a:pPr marL="91440" indent="-91440" defTabSz="914400">
              <a:lnSpc>
                <a:spcPct val="90000"/>
              </a:lnSpc>
              <a:spcBef>
                <a:spcPts val="1199"/>
              </a:spcBef>
              <a:spcAft>
                <a:spcPts val="201"/>
              </a:spcAft>
              <a:buClr>
                <a:srgbClr val="9cbebd"/>
              </a:buClr>
              <a:buFont typeface="Tw Cen MT"/>
              <a:buChar char=" "/>
            </a:pPr>
            <a:r>
              <a:rPr b="0" lang="ru-RU" sz="2200" spc="-1" strike="noStrike">
                <a:solidFill>
                  <a:schemeClr val="dk1"/>
                </a:solidFill>
                <a:latin typeface="Tw Cen MT"/>
              </a:rPr>
              <a:t>Образец текста</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1800" spc="-1" strike="noStrike">
                <a:solidFill>
                  <a:schemeClr val="dk1"/>
                </a:solidFill>
                <a:latin typeface="Tw Cen MT"/>
              </a:rPr>
              <a:t>Второй уровень</a:t>
            </a:r>
            <a:endParaRPr b="0" lang="en-US" sz="1800" spc="-1" strike="noStrike">
              <a:solidFill>
                <a:schemeClr val="dk1"/>
              </a:solidFill>
              <a:latin typeface="Tw Cen MT"/>
            </a:endParaRPr>
          </a:p>
          <a:p>
            <a:pPr lvl="2" marL="44820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Третий уровень</a:t>
            </a:r>
            <a:endParaRPr b="0" lang="en-US" sz="1400" spc="-1" strike="noStrike">
              <a:solidFill>
                <a:schemeClr val="dk1"/>
              </a:solidFill>
              <a:latin typeface="Tw Cen MT"/>
            </a:endParaRPr>
          </a:p>
          <a:p>
            <a:pPr lvl="3" marL="59436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Четвертый уровень</a:t>
            </a:r>
            <a:endParaRPr b="0" lang="en-US" sz="1400" spc="-1" strike="noStrike">
              <a:solidFill>
                <a:schemeClr val="dk1"/>
              </a:solidFill>
              <a:latin typeface="Tw Cen MT"/>
            </a:endParaRPr>
          </a:p>
          <a:p>
            <a:pPr lvl="4" marL="777240" indent="-137160" defTabSz="914400">
              <a:lnSpc>
                <a:spcPct val="90000"/>
              </a:lnSpc>
              <a:spcBef>
                <a:spcPts val="201"/>
              </a:spcBef>
              <a:spcAft>
                <a:spcPts val="400"/>
              </a:spcAft>
              <a:buClr>
                <a:srgbClr val="9cbebd"/>
              </a:buClr>
              <a:buFont typeface="Wingdings 3" charset="2"/>
              <a:buChar char=""/>
            </a:pPr>
            <a:r>
              <a:rPr b="0" lang="ru-RU" sz="1400" spc="-1" strike="noStrike">
                <a:solidFill>
                  <a:schemeClr val="dk1"/>
                </a:solidFill>
                <a:latin typeface="Tw Cen MT"/>
              </a:rPr>
              <a:t>Пятый уровень</a:t>
            </a:r>
            <a:endParaRPr b="0" lang="en-US" sz="1400" spc="-1" strike="noStrike">
              <a:solidFill>
                <a:schemeClr val="dk1"/>
              </a:solidFill>
              <a:latin typeface="Tw Cen MT"/>
            </a:endParaRPr>
          </a:p>
        </p:txBody>
      </p:sp>
      <p:sp>
        <p:nvSpPr>
          <p:cNvPr id="90" name="PlaceHolder 4"/>
          <p:cNvSpPr>
            <a:spLocks noGrp="1"/>
          </p:cNvSpPr>
          <p:nvPr>
            <p:ph type="dt" idx="7"/>
          </p:nvPr>
        </p:nvSpPr>
        <p:spPr>
          <a:xfrm>
            <a:off x="1024200" y="6470640"/>
            <a:ext cx="215388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r>
              <a:rPr b="0" lang="en-US" sz="1000" spc="-1" strike="noStrike">
                <a:solidFill>
                  <a:schemeClr val="dk1">
                    <a:lumMod val="90000"/>
                    <a:lumOff val="10000"/>
                  </a:schemeClr>
                </a:solidFill>
                <a:latin typeface="Tw Cen MT Condensed"/>
              </a:rPr>
              <a:t>&lt;дата/время&gt;</a:t>
            </a:r>
            <a:endParaRPr b="0" lang="ru-RU" sz="1000" spc="-1" strike="noStrike">
              <a:solidFill>
                <a:srgbClr val="000000"/>
              </a:solidFill>
              <a:latin typeface="Tempora LGC Uni"/>
            </a:endParaRPr>
          </a:p>
        </p:txBody>
      </p:sp>
      <p:sp>
        <p:nvSpPr>
          <p:cNvPr id="91" name="PlaceHolder 5"/>
          <p:cNvSpPr>
            <a:spLocks noGrp="1"/>
          </p:cNvSpPr>
          <p:nvPr>
            <p:ph type="ftr" idx="8"/>
          </p:nvPr>
        </p:nvSpPr>
        <p:spPr>
          <a:xfrm>
            <a:off x="4843080" y="6470640"/>
            <a:ext cx="5901120" cy="273960"/>
          </a:xfrm>
          <a:prstGeom prst="rect">
            <a:avLst/>
          </a:prstGeom>
          <a:noFill/>
          <a:ln w="0">
            <a:noFill/>
          </a:ln>
        </p:spPr>
        <p:txBody>
          <a:bodyPr anchor="ctr">
            <a:noAutofit/>
          </a:bodyPr>
          <a:lstStyle>
            <a:lvl1pPr indent="0" algn="ctr">
              <a:buNone/>
              <a:defRPr b="0" lang="ru-RU" sz="1400" spc="-1" strike="noStrike">
                <a:solidFill>
                  <a:srgbClr val="000000"/>
                </a:solidFill>
                <a:latin typeface="Tempora LGC Uni"/>
              </a:defRPr>
            </a:lvl1pPr>
          </a:lstStyle>
          <a:p>
            <a:pPr indent="0" algn="ctr">
              <a:buNone/>
            </a:pPr>
            <a:r>
              <a:rPr b="0" lang="ru-RU" sz="1400" spc="-1" strike="noStrike">
                <a:solidFill>
                  <a:srgbClr val="000000"/>
                </a:solidFill>
                <a:latin typeface="Tempora LGC Uni"/>
              </a:rPr>
              <a:t>&lt;нижний колонтитул&gt;</a:t>
            </a:r>
            <a:endParaRPr b="0" lang="ru-RU" sz="1400" spc="-1" strike="noStrike">
              <a:solidFill>
                <a:srgbClr val="000000"/>
              </a:solidFill>
              <a:latin typeface="Tempora LGC Uni"/>
            </a:endParaRPr>
          </a:p>
        </p:txBody>
      </p:sp>
      <p:sp>
        <p:nvSpPr>
          <p:cNvPr id="92" name="PlaceHolder 6"/>
          <p:cNvSpPr>
            <a:spLocks noGrp="1"/>
          </p:cNvSpPr>
          <p:nvPr>
            <p:ph type="sldNum" idx="9"/>
          </p:nvPr>
        </p:nvSpPr>
        <p:spPr>
          <a:xfrm>
            <a:off x="10837440" y="6470640"/>
            <a:ext cx="97344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0000"/>
                    <a:lumOff val="10000"/>
                  </a:schemeClr>
                </a:solidFill>
                <a:latin typeface="Tw Cen MT Condensed"/>
              </a:defRPr>
            </a:lvl1pPr>
          </a:lstStyle>
          <a:p>
            <a:pPr indent="0" defTabSz="457200">
              <a:lnSpc>
                <a:spcPct val="100000"/>
              </a:lnSpc>
              <a:buNone/>
            </a:pPr>
            <a:fld id="{EA757AF6-B563-4AE3-B650-31CDAC96F225}" type="slidenum">
              <a:rPr b="0" lang="en-US" sz="1000" spc="-1" strike="noStrike">
                <a:solidFill>
                  <a:schemeClr val="dk1">
                    <a:lumMod val="90000"/>
                    <a:lumOff val="10000"/>
                  </a:schemeClr>
                </a:solidFill>
                <a:latin typeface="Tw Cen MT Condensed"/>
              </a:rPr>
              <a:t>&lt;номер&gt;</a:t>
            </a:fld>
            <a:endParaRPr b="0" lang="ru-RU" sz="1000" spc="-1" strike="noStrike">
              <a:solidFill>
                <a:srgbClr val="000000"/>
              </a:solidFill>
              <a:latin typeface="Tempora LGC Un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129" name="Straight Connector 7"/>
          <p:cNvCxnSpPr/>
          <p:nvPr/>
        </p:nvCxnSpPr>
        <p:spPr>
          <a:xfrm flipV="1">
            <a:off x="761760" y="826200"/>
            <a:ext cx="360" cy="914760"/>
          </a:xfrm>
          <a:prstGeom prst="straightConnector1">
            <a:avLst/>
          </a:prstGeom>
          <a:ln w="19050">
            <a:solidFill>
              <a:srgbClr val="58b6c0"/>
            </a:solidFill>
            <a:round/>
          </a:ln>
        </p:spPr>
      </p:cxnSp>
      <p:sp>
        <p:nvSpPr>
          <p:cNvPr id="130" name="PlaceHolder 1"/>
          <p:cNvSpPr>
            <a:spLocks noGrp="1"/>
          </p:cNvSpPr>
          <p:nvPr>
            <p:ph type="title"/>
          </p:nvPr>
        </p:nvSpPr>
        <p:spPr>
          <a:xfrm>
            <a:off x="1024200" y="585360"/>
            <a:ext cx="9719640" cy="1499400"/>
          </a:xfrm>
          <a:prstGeom prst="rect">
            <a:avLst/>
          </a:prstGeom>
          <a:noFill/>
          <a:ln w="0">
            <a:noFill/>
          </a:ln>
        </p:spPr>
        <p:txBody>
          <a:bodyPr anchor="ctr">
            <a:noAutofit/>
          </a:bodyPr>
          <a:p>
            <a:pPr indent="0" defTabSz="914400">
              <a:lnSpc>
                <a:spcPct val="80000"/>
              </a:lnSpc>
              <a:buNone/>
            </a:pPr>
            <a:r>
              <a:rPr b="0" lang="ru-RU" sz="5000" spc="97" strike="noStrike" cap="all">
                <a:solidFill>
                  <a:schemeClr val="dk1">
                    <a:lumMod val="95000"/>
                    <a:lumOff val="5000"/>
                  </a:schemeClr>
                </a:solidFill>
                <a:latin typeface="Tw Cen MT Condensed"/>
              </a:rPr>
              <a:t>Образец заголовка</a:t>
            </a:r>
            <a:endParaRPr b="0" lang="en-US" sz="5000" spc="-1" strike="noStrike">
              <a:solidFill>
                <a:schemeClr val="dk1"/>
              </a:solidFill>
              <a:latin typeface="Tw Cen MT"/>
            </a:endParaRPr>
          </a:p>
        </p:txBody>
      </p:sp>
      <p:sp>
        <p:nvSpPr>
          <p:cNvPr id="131" name="PlaceHolder 2"/>
          <p:cNvSpPr>
            <a:spLocks noGrp="1"/>
          </p:cNvSpPr>
          <p:nvPr>
            <p:ph type="body"/>
          </p:nvPr>
        </p:nvSpPr>
        <p:spPr>
          <a:xfrm>
            <a:off x="1024200" y="2286000"/>
            <a:ext cx="9719640" cy="4023000"/>
          </a:xfrm>
          <a:prstGeom prst="rect">
            <a:avLst/>
          </a:prstGeom>
          <a:noFill/>
          <a:ln w="0">
            <a:noFill/>
          </a:ln>
        </p:spPr>
        <p:txBody>
          <a:bodyPr lIns="45720" rIns="45720" anchor="t">
            <a:noAutofit/>
          </a:bodyPr>
          <a:p>
            <a:pPr marL="91440" indent="-91440" defTabSz="914400">
              <a:lnSpc>
                <a:spcPct val="90000"/>
              </a:lnSpc>
              <a:spcBef>
                <a:spcPts val="1199"/>
              </a:spcBef>
              <a:spcAft>
                <a:spcPts val="201"/>
              </a:spcAft>
              <a:buClr>
                <a:srgbClr val="58b6c0"/>
              </a:buClr>
              <a:buFont typeface="Tw Cen MT"/>
              <a:buChar char=" "/>
            </a:pPr>
            <a:r>
              <a:rPr b="0" lang="ru-RU" sz="2200" spc="-1" strike="noStrike">
                <a:solidFill>
                  <a:schemeClr val="dk1"/>
                </a:solidFill>
                <a:latin typeface="Tw Cen MT"/>
              </a:rPr>
              <a:t>Образец текста</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58b6c0"/>
              </a:buClr>
              <a:buFont typeface="Wingdings 3" charset="2"/>
              <a:buChar char=""/>
            </a:pPr>
            <a:r>
              <a:rPr b="0" lang="ru-RU" sz="1800" spc="-1" strike="noStrike">
                <a:solidFill>
                  <a:schemeClr val="dk1"/>
                </a:solidFill>
                <a:latin typeface="Tw Cen MT"/>
              </a:rPr>
              <a:t>Второй уровень</a:t>
            </a:r>
            <a:endParaRPr b="0" lang="en-US" sz="1800" spc="-1" strike="noStrike">
              <a:solidFill>
                <a:schemeClr val="dk1"/>
              </a:solidFill>
              <a:latin typeface="Tw Cen MT"/>
            </a:endParaRPr>
          </a:p>
          <a:p>
            <a:pPr lvl="2" marL="448200" indent="-137160" defTabSz="914400">
              <a:lnSpc>
                <a:spcPct val="90000"/>
              </a:lnSpc>
              <a:spcBef>
                <a:spcPts val="201"/>
              </a:spcBef>
              <a:spcAft>
                <a:spcPts val="400"/>
              </a:spcAft>
              <a:buClr>
                <a:srgbClr val="58b6c0"/>
              </a:buClr>
              <a:buFont typeface="Wingdings 3" charset="2"/>
              <a:buChar char=""/>
            </a:pPr>
            <a:r>
              <a:rPr b="0" lang="ru-RU" sz="1400" spc="-1" strike="noStrike">
                <a:solidFill>
                  <a:schemeClr val="dk1"/>
                </a:solidFill>
                <a:latin typeface="Tw Cen MT"/>
              </a:rPr>
              <a:t>Третий уровень</a:t>
            </a:r>
            <a:endParaRPr b="0" lang="en-US" sz="1400" spc="-1" strike="noStrike">
              <a:solidFill>
                <a:schemeClr val="dk1"/>
              </a:solidFill>
              <a:latin typeface="Tw Cen MT"/>
            </a:endParaRPr>
          </a:p>
          <a:p>
            <a:pPr lvl="3" marL="594360" indent="-137160" defTabSz="914400">
              <a:lnSpc>
                <a:spcPct val="90000"/>
              </a:lnSpc>
              <a:spcBef>
                <a:spcPts val="201"/>
              </a:spcBef>
              <a:spcAft>
                <a:spcPts val="400"/>
              </a:spcAft>
              <a:buClr>
                <a:srgbClr val="58b6c0"/>
              </a:buClr>
              <a:buFont typeface="Wingdings 3" charset="2"/>
              <a:buChar char=""/>
            </a:pPr>
            <a:r>
              <a:rPr b="0" lang="ru-RU" sz="1400" spc="-1" strike="noStrike">
                <a:solidFill>
                  <a:schemeClr val="dk1"/>
                </a:solidFill>
                <a:latin typeface="Tw Cen MT"/>
              </a:rPr>
              <a:t>Четвертый уровень</a:t>
            </a:r>
            <a:endParaRPr b="0" lang="en-US" sz="1400" spc="-1" strike="noStrike">
              <a:solidFill>
                <a:schemeClr val="dk1"/>
              </a:solidFill>
              <a:latin typeface="Tw Cen MT"/>
            </a:endParaRPr>
          </a:p>
          <a:p>
            <a:pPr lvl="4" marL="777240" indent="-137160" defTabSz="914400">
              <a:lnSpc>
                <a:spcPct val="90000"/>
              </a:lnSpc>
              <a:spcBef>
                <a:spcPts val="201"/>
              </a:spcBef>
              <a:spcAft>
                <a:spcPts val="400"/>
              </a:spcAft>
              <a:buClr>
                <a:srgbClr val="58b6c0"/>
              </a:buClr>
              <a:buFont typeface="Wingdings 3" charset="2"/>
              <a:buChar char=""/>
            </a:pPr>
            <a:r>
              <a:rPr b="0" lang="ru-RU" sz="1400" spc="-1" strike="noStrike">
                <a:solidFill>
                  <a:schemeClr val="dk1"/>
                </a:solidFill>
                <a:latin typeface="Tw Cen MT"/>
              </a:rPr>
              <a:t>Пятый уровень</a:t>
            </a:r>
            <a:endParaRPr b="0" lang="en-US" sz="1400" spc="-1" strike="noStrike">
              <a:solidFill>
                <a:schemeClr val="dk1"/>
              </a:solidFill>
              <a:latin typeface="Tw Cen MT"/>
            </a:endParaRPr>
          </a:p>
        </p:txBody>
      </p:sp>
      <p:sp>
        <p:nvSpPr>
          <p:cNvPr id="132" name="PlaceHolder 3"/>
          <p:cNvSpPr>
            <a:spLocks noGrp="1"/>
          </p:cNvSpPr>
          <p:nvPr>
            <p:ph type="dt" idx="10"/>
          </p:nvPr>
        </p:nvSpPr>
        <p:spPr>
          <a:xfrm>
            <a:off x="1024200" y="6470640"/>
            <a:ext cx="215388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5000"/>
                    <a:lumOff val="5000"/>
                  </a:schemeClr>
                </a:solidFill>
                <a:latin typeface="Tw Cen MT Condensed"/>
              </a:defRPr>
            </a:lvl1pPr>
          </a:lstStyle>
          <a:p>
            <a:pPr indent="0" defTabSz="457200">
              <a:lnSpc>
                <a:spcPct val="100000"/>
              </a:lnSpc>
              <a:buNone/>
            </a:pPr>
            <a:r>
              <a:rPr b="0" lang="en-US" sz="1000" spc="-1" strike="noStrike">
                <a:solidFill>
                  <a:schemeClr val="dk1">
                    <a:lumMod val="95000"/>
                    <a:lumOff val="5000"/>
                  </a:schemeClr>
                </a:solidFill>
                <a:latin typeface="Tw Cen MT Condensed"/>
              </a:rPr>
              <a:t>&lt;дата/время&gt;</a:t>
            </a:r>
            <a:endParaRPr b="0" lang="ru-RU" sz="1000" spc="-1" strike="noStrike">
              <a:solidFill>
                <a:srgbClr val="000000"/>
              </a:solidFill>
              <a:latin typeface="Tempora LGC Uni"/>
            </a:endParaRPr>
          </a:p>
        </p:txBody>
      </p:sp>
      <p:sp>
        <p:nvSpPr>
          <p:cNvPr id="133" name="PlaceHolder 4"/>
          <p:cNvSpPr>
            <a:spLocks noGrp="1"/>
          </p:cNvSpPr>
          <p:nvPr>
            <p:ph type="ftr" idx="11"/>
          </p:nvPr>
        </p:nvSpPr>
        <p:spPr>
          <a:xfrm>
            <a:off x="4843080" y="6470640"/>
            <a:ext cx="5901120" cy="273960"/>
          </a:xfrm>
          <a:prstGeom prst="rect">
            <a:avLst/>
          </a:prstGeom>
          <a:noFill/>
          <a:ln w="0">
            <a:noFill/>
          </a:ln>
        </p:spPr>
        <p:txBody>
          <a:bodyPr anchor="ctr">
            <a:noAutofit/>
          </a:bodyPr>
          <a:lstStyle>
            <a:lvl1pPr indent="0" algn="ctr">
              <a:buNone/>
              <a:defRPr b="0" lang="ru-RU" sz="1400" spc="-1" strike="noStrike">
                <a:solidFill>
                  <a:srgbClr val="000000"/>
                </a:solidFill>
                <a:latin typeface="Tempora LGC Uni"/>
              </a:defRPr>
            </a:lvl1pPr>
          </a:lstStyle>
          <a:p>
            <a:pPr indent="0" algn="ctr">
              <a:buNone/>
            </a:pPr>
            <a:r>
              <a:rPr b="0" lang="ru-RU" sz="1400" spc="-1" strike="noStrike">
                <a:solidFill>
                  <a:srgbClr val="000000"/>
                </a:solidFill>
                <a:latin typeface="Tempora LGC Uni"/>
              </a:rPr>
              <a:t>&lt;нижний колонтитул&gt;</a:t>
            </a:r>
            <a:endParaRPr b="0" lang="ru-RU" sz="1400" spc="-1" strike="noStrike">
              <a:solidFill>
                <a:srgbClr val="000000"/>
              </a:solidFill>
              <a:latin typeface="Tempora LGC Uni"/>
            </a:endParaRPr>
          </a:p>
        </p:txBody>
      </p:sp>
      <p:sp>
        <p:nvSpPr>
          <p:cNvPr id="134" name="PlaceHolder 5"/>
          <p:cNvSpPr>
            <a:spLocks noGrp="1"/>
          </p:cNvSpPr>
          <p:nvPr>
            <p:ph type="sldNum" idx="12"/>
          </p:nvPr>
        </p:nvSpPr>
        <p:spPr>
          <a:xfrm>
            <a:off x="10837440" y="6470640"/>
            <a:ext cx="973440" cy="273960"/>
          </a:xfrm>
          <a:prstGeom prst="rect">
            <a:avLst/>
          </a:prstGeom>
          <a:noFill/>
          <a:ln w="0">
            <a:noFill/>
          </a:ln>
        </p:spPr>
        <p:txBody>
          <a:bodyPr anchor="ctr">
            <a:noAutofit/>
          </a:bodyPr>
          <a:lstStyle>
            <a:lvl1pPr indent="0" defTabSz="457200">
              <a:lnSpc>
                <a:spcPct val="100000"/>
              </a:lnSpc>
              <a:buNone/>
              <a:defRPr b="0" lang="en-US" sz="1000" spc="-1" strike="noStrike">
                <a:solidFill>
                  <a:schemeClr val="dk1">
                    <a:lumMod val="95000"/>
                    <a:lumOff val="5000"/>
                  </a:schemeClr>
                </a:solidFill>
                <a:latin typeface="Tw Cen MT Condensed"/>
              </a:defRPr>
            </a:lvl1pPr>
          </a:lstStyle>
          <a:p>
            <a:pPr indent="0" defTabSz="457200">
              <a:lnSpc>
                <a:spcPct val="100000"/>
              </a:lnSpc>
              <a:buNone/>
            </a:pPr>
            <a:fld id="{4A1218B9-48A1-47BD-B083-814B22271E90}" type="slidenum">
              <a:rPr b="0" lang="en-US" sz="1000" spc="-1" strike="noStrike">
                <a:solidFill>
                  <a:schemeClr val="dk1">
                    <a:lumMod val="95000"/>
                    <a:lumOff val="5000"/>
                  </a:schemeClr>
                </a:solidFill>
                <a:latin typeface="Tw Cen MT Condensed"/>
              </a:rPr>
              <a:t>&lt;номер&gt;</a:t>
            </a:fld>
            <a:endParaRPr b="0" lang="ru-RU" sz="1000" spc="-1" strike="noStrike">
              <a:solidFill>
                <a:srgbClr val="000000"/>
              </a:solidFill>
              <a:latin typeface="Tempora LGC Uni"/>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microsoft.com/office/2007/relationships/hdphoto" Target="../media/hdphoto1.wdp"/><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28.xml"/><Relationship Id="rId7"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diagramData" Target="../diagrams/data2.xml"/><Relationship Id="rId2" Type="http://schemas.openxmlformats.org/officeDocument/2006/relationships/diagramLayout" Target="../diagrams/layout2.xml"/><Relationship Id="rId3" Type="http://schemas.openxmlformats.org/officeDocument/2006/relationships/diagramQuickStyle" Target="../diagrams/quickStyle2.xml"/><Relationship Id="rId4" Type="http://schemas.openxmlformats.org/officeDocument/2006/relationships/diagramColors" Target="../diagrams/colors2.xml"/><Relationship Id="rId5" Type="http://schemas.microsoft.com/office/2007/relationships/diagramDrawing" Target="../diagrams/drawing2.xml"/><Relationship Id="rId6" Type="http://schemas.openxmlformats.org/officeDocument/2006/relationships/diagramData" Target="../diagrams/data3.xml"/><Relationship Id="rId7" Type="http://schemas.openxmlformats.org/officeDocument/2006/relationships/diagramLayout" Target="../diagrams/layout3.xml"/><Relationship Id="rId8" Type="http://schemas.openxmlformats.org/officeDocument/2006/relationships/diagramQuickStyle" Target="../diagrams/quickStyle3.xml"/><Relationship Id="rId9" Type="http://schemas.openxmlformats.org/officeDocument/2006/relationships/diagramColors" Target="../diagrams/colors3.xml"/><Relationship Id="rId10" Type="http://schemas.microsoft.com/office/2007/relationships/diagramDrawing" Target="../diagrams/drawing3.xml"/><Relationship Id="rId11" Type="http://schemas.openxmlformats.org/officeDocument/2006/relationships/slideLayout" Target="../slideLayouts/slideLayout37.xml"/><Relationship Id="rId1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jpeg"/><Relationship Id="rId3"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77" name="Rectangle 18">
            <a:extLst>
              <a:ext uri="{C183D7F6-B498-43B3-948B-1728B52AA6E4}">
                <adec:decorative xmlns:adec="http://schemas.microsoft.com/office/drawing/2017/decorative" val="1"/>
              </a:ext>
            </a:extLst>
          </p:cNvPr>
          <p:cNvSpPr/>
          <p:nvPr/>
        </p:nvSpPr>
        <p:spPr>
          <a:xfrm>
            <a:off x="0" y="0"/>
            <a:ext cx="1219176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pic>
        <p:nvPicPr>
          <p:cNvPr id="178" name="Picture 14" descr=""/>
          <p:cNvPicPr/>
          <p:nvPr/>
        </p:nvPicPr>
        <p:blipFill>
          <a:blip r:embed="rId1">
            <a:alphaModFix amt="45000"/>
            <a:extLst>
              <a:ext uri="{BEBA8EAE-BF5A-486C-A8C5-ECC9F3942E4B}">
                <a14:imgProps xmlns:a14="http://schemas.microsoft.com/office/drawing/2010/main">
                  <a14:imgLayer r:embed="rId2">
                    <a14:imgEffect>
                      <a14:saturation sat="200000"/>
                    </a14:imgEffect>
                  </a14:imgLayer>
                </a14:imgProps>
              </a:ext>
            </a:extLst>
          </a:blip>
          <a:srcRect l="0" t="0" r="26" b="0"/>
          <a:stretch/>
        </p:blipFill>
        <p:spPr>
          <a:xfrm>
            <a:off x="0" y="0"/>
            <a:ext cx="12188520" cy="6857640"/>
          </a:xfrm>
          <a:prstGeom prst="rect">
            <a:avLst/>
          </a:prstGeom>
          <a:ln w="0">
            <a:noFill/>
          </a:ln>
        </p:spPr>
      </p:pic>
      <p:sp>
        <p:nvSpPr>
          <p:cNvPr id="179" name="PlaceHolder 1"/>
          <p:cNvSpPr>
            <a:spLocks noGrp="1"/>
          </p:cNvSpPr>
          <p:nvPr>
            <p:ph type="title"/>
          </p:nvPr>
        </p:nvSpPr>
        <p:spPr>
          <a:xfrm>
            <a:off x="473760" y="1809360"/>
            <a:ext cx="10146240" cy="3590640"/>
          </a:xfrm>
          <a:prstGeom prst="rect">
            <a:avLst/>
          </a:prstGeom>
          <a:noFill/>
          <a:ln w="0">
            <a:noFill/>
          </a:ln>
        </p:spPr>
        <p:txBody>
          <a:bodyPr anchor="ctr">
            <a:normAutofit/>
          </a:bodyPr>
          <a:p>
            <a:pPr indent="0" algn="r" defTabSz="914400">
              <a:lnSpc>
                <a:spcPct val="80000"/>
              </a:lnSpc>
              <a:buNone/>
              <a:tabLst>
                <a:tab algn="l" pos="0"/>
              </a:tabLst>
            </a:pPr>
            <a:r>
              <a:rPr b="1" lang="ru-RU" sz="6600" spc="199" strike="noStrike" cap="all">
                <a:solidFill>
                  <a:schemeClr val="dk1"/>
                </a:solidFill>
                <a:latin typeface="Arial"/>
                <a:ea typeface="Arial"/>
              </a:rPr>
              <a:t>МАСТЕР-КЛАСС ПО СОСТАВЛЕНИЮ РЕЗЮМЕ</a:t>
            </a:r>
            <a:endParaRPr b="0" lang="en-US" sz="6600" spc="-1" strike="noStrike">
              <a:solidFill>
                <a:schemeClr val="dk1"/>
              </a:solidFill>
              <a:latin typeface="Tw Cen MT"/>
            </a:endParaRPr>
          </a:p>
        </p:txBody>
      </p:sp>
      <p:cxnSp>
        <p:nvCxnSpPr>
          <p:cNvPr id="180" name="Straight Connector 20">
            <a:extLst>
              <a:ext uri="{C183D7F6-B498-43B3-948B-1728B52AA6E4}">
                <adec:decorative xmlns:adec="http://schemas.microsoft.com/office/drawing/2017/decorative" val="1"/>
              </a:ext>
            </a:extLst>
          </p:cNvPr>
          <p:cNvCxnSpPr/>
          <p:nvPr/>
        </p:nvCxnSpPr>
        <p:spPr>
          <a:xfrm>
            <a:off x="11520000" y="2880000"/>
            <a:ext cx="360" cy="3200760"/>
          </a:xfrm>
          <a:prstGeom prst="straightConnector1">
            <a:avLst/>
          </a:prstGeom>
          <a:ln w="19050">
            <a:solidFill>
              <a:srgbClr val="ffffff"/>
            </a:solidFill>
            <a:round/>
          </a:ln>
        </p:spPr>
      </p:cxnSp>
      <p:sp>
        <p:nvSpPr>
          <p:cNvPr id="181" name="Прямоугольник 8"/>
          <p:cNvSpPr/>
          <p:nvPr/>
        </p:nvSpPr>
        <p:spPr>
          <a:xfrm>
            <a:off x="226800" y="360000"/>
            <a:ext cx="11003400" cy="823320"/>
          </a:xfrm>
          <a:prstGeom prst="rect">
            <a:avLst/>
          </a:prstGeom>
          <a:noFill/>
          <a:ln>
            <a:noFill/>
          </a:ln>
        </p:spPr>
        <p:style>
          <a:lnRef idx="2">
            <a:schemeClr val="accent1"/>
          </a:lnRef>
          <a:fillRef idx="1">
            <a:schemeClr val="lt1"/>
          </a:fillRef>
          <a:effectRef idx="0">
            <a:schemeClr val="accent1"/>
          </a:effectRef>
          <a:fontRef idx="minor"/>
        </p:style>
        <p:txBody>
          <a:bodyPr anchor="t">
            <a:spAutoFit/>
          </a:bodyPr>
          <a:p>
            <a:pPr algn="ctr" defTabSz="457200">
              <a:lnSpc>
                <a:spcPct val="100000"/>
              </a:lnSpc>
            </a:pPr>
            <a:r>
              <a:rPr b="0" lang="ru-RU" sz="2400" spc="-1" strike="noStrike">
                <a:solidFill>
                  <a:schemeClr val="dk1"/>
                </a:solidFill>
                <a:latin typeface="Arial"/>
              </a:rPr>
              <a:t>Государственное автономное профессиональное образовательное учреждение Саратовской области «Губернаторский колледж» </a:t>
            </a:r>
            <a:endParaRPr b="0" lang="ru-RU" sz="2400" spc="-1" strike="noStrike">
              <a:solidFill>
                <a:srgbClr val="ffffff"/>
              </a:solidFill>
              <a:latin typeface="Open Sans"/>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0">
                                  <p:stCondLst>
                                    <p:cond delay="1000"/>
                                  </p:stCondLst>
                                  <p:iterate type="lt">
                                    <p:tmAbs val="100"/>
                                  </p:iterate>
                                  <p:childTnLst>
                                    <p:set>
                                      <p:cBhvr>
                                        <p:cTn id="6" dur="1" fill="hold">
                                          <p:stCondLst>
                                            <p:cond delay="0"/>
                                          </p:stCondLst>
                                        </p:cTn>
                                        <p:tgtEl>
                                          <p:spTgt spid="179"/>
                                        </p:tgtEl>
                                        <p:attrNameLst>
                                          <p:attrName>style.visibility</p:attrName>
                                        </p:attrNameLst>
                                      </p:cBhvr>
                                      <p:to>
                                        <p:strVal val="visible"/>
                                      </p:to>
                                    </p:set>
                                    <p:animEffect filter="fade" transition="in">
                                      <p:cBhvr additive="repl">
                                        <p:cTn id="7" dur="4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82" name="PlaceHolder 1"/>
          <p:cNvSpPr>
            <a:spLocks noGrp="1"/>
          </p:cNvSpPr>
          <p:nvPr>
            <p:ph type="title"/>
          </p:nvPr>
        </p:nvSpPr>
        <p:spPr>
          <a:xfrm>
            <a:off x="1024200" y="585360"/>
            <a:ext cx="4731840" cy="1499400"/>
          </a:xfrm>
          <a:prstGeom prst="rect">
            <a:avLst/>
          </a:prstGeom>
          <a:noFill/>
          <a:ln w="0">
            <a:noFill/>
          </a:ln>
        </p:spPr>
        <p:txBody>
          <a:bodyPr anchor="ctr">
            <a:normAutofit/>
          </a:bodyPr>
          <a:p>
            <a:pPr indent="0" defTabSz="914400">
              <a:lnSpc>
                <a:spcPct val="80000"/>
              </a:lnSpc>
              <a:buNone/>
            </a:pPr>
            <a:r>
              <a:rPr b="0" lang="ru-RU" sz="4600" spc="97" strike="noStrike" cap="all">
                <a:solidFill>
                  <a:schemeClr val="dk1">
                    <a:lumMod val="90000"/>
                    <a:lumOff val="10000"/>
                  </a:schemeClr>
                </a:solidFill>
                <a:latin typeface="Arial"/>
              </a:rPr>
              <a:t>Содержание</a:t>
            </a:r>
            <a:endParaRPr b="0" lang="en-US" sz="4600" spc="-1" strike="noStrike">
              <a:solidFill>
                <a:schemeClr val="dk1"/>
              </a:solidFill>
              <a:latin typeface="Tw Cen MT"/>
            </a:endParaRPr>
          </a:p>
        </p:txBody>
      </p:sp>
      <p:sp>
        <p:nvSpPr>
          <p:cNvPr id="183" name="PlaceHolder 2"/>
          <p:cNvSpPr>
            <a:spLocks noGrp="1"/>
          </p:cNvSpPr>
          <p:nvPr>
            <p:ph/>
          </p:nvPr>
        </p:nvSpPr>
        <p:spPr>
          <a:xfrm>
            <a:off x="1024200" y="1800000"/>
            <a:ext cx="4655880" cy="2214000"/>
          </a:xfrm>
          <a:prstGeom prst="rect">
            <a:avLst/>
          </a:prstGeom>
          <a:noFill/>
          <a:ln w="0">
            <a:noFill/>
          </a:ln>
        </p:spPr>
        <p:txBody>
          <a:bodyPr lIns="45720" rIns="45720" anchor="t">
            <a:normAutofit/>
          </a:bodyPr>
          <a:p>
            <a:pPr indent="0" defTabSz="914400">
              <a:lnSpc>
                <a:spcPct val="90000"/>
              </a:lnSpc>
              <a:spcBef>
                <a:spcPts val="1199"/>
              </a:spcBef>
              <a:spcAft>
                <a:spcPts val="201"/>
              </a:spcAft>
              <a:buNone/>
              <a:tabLst>
                <a:tab algn="l" pos="0"/>
              </a:tabLst>
            </a:pPr>
            <a:r>
              <a:rPr b="1" lang="ru-RU" sz="2200" spc="-1" strike="noStrike">
                <a:solidFill>
                  <a:schemeClr val="dk1"/>
                </a:solidFill>
                <a:latin typeface="Arial"/>
              </a:rPr>
              <a:t>Составление резюме </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charset="2"/>
              <a:buChar char=""/>
              <a:tabLst>
                <a:tab algn="l" pos="0"/>
              </a:tabLst>
            </a:pPr>
            <a:r>
              <a:rPr b="0" lang="ru-RU" sz="1800" spc="-1" strike="noStrike">
                <a:solidFill>
                  <a:schemeClr val="dk1"/>
                </a:solidFill>
                <a:latin typeface="Arial"/>
              </a:rPr>
              <a:t>   </a:t>
            </a:r>
            <a:r>
              <a:rPr b="0" lang="ru-RU" sz="1800" spc="-1" strike="noStrike">
                <a:solidFill>
                  <a:schemeClr val="dk1"/>
                </a:solidFill>
                <a:latin typeface="Arial"/>
              </a:rPr>
              <a:t>Что такое резюме?</a:t>
            </a:r>
            <a:endParaRPr b="0" lang="en-US" sz="18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charset="2"/>
              <a:buChar char=""/>
              <a:tabLst>
                <a:tab algn="l" pos="0"/>
              </a:tabLst>
            </a:pPr>
            <a:r>
              <a:rPr b="0" lang="ru-RU" sz="1800" spc="-1" strike="noStrike">
                <a:solidFill>
                  <a:schemeClr val="dk1"/>
                </a:solidFill>
                <a:latin typeface="Arial"/>
              </a:rPr>
              <a:t>   </a:t>
            </a:r>
            <a:r>
              <a:rPr b="0" lang="ru-RU" sz="1800" spc="-1" strike="noStrike">
                <a:solidFill>
                  <a:schemeClr val="dk1"/>
                </a:solidFill>
                <a:latin typeface="Arial"/>
              </a:rPr>
              <a:t>Стиль написания резюме</a:t>
            </a:r>
            <a:endParaRPr b="0" lang="en-US" sz="18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charset="2"/>
              <a:buChar char=""/>
              <a:tabLst>
                <a:tab algn="l" pos="0"/>
              </a:tabLst>
            </a:pPr>
            <a:r>
              <a:rPr b="0" lang="ru-RU" sz="1800" spc="-1" strike="noStrike">
                <a:solidFill>
                  <a:schemeClr val="dk1"/>
                </a:solidFill>
                <a:latin typeface="Arial"/>
              </a:rPr>
              <a:t>   </a:t>
            </a:r>
            <a:r>
              <a:rPr b="0" lang="ru-RU" sz="1800" spc="-1" strike="noStrike">
                <a:solidFill>
                  <a:schemeClr val="dk1"/>
                </a:solidFill>
                <a:latin typeface="Arial"/>
              </a:rPr>
              <a:t>Структура резюме</a:t>
            </a:r>
            <a:endParaRPr b="0" lang="en-US" sz="18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charset="2"/>
              <a:buChar char=""/>
              <a:tabLst>
                <a:tab algn="l" pos="0"/>
              </a:tabLst>
            </a:pPr>
            <a:r>
              <a:rPr b="0" lang="ru-RU" sz="1800" spc="-1" strike="noStrike">
                <a:solidFill>
                  <a:schemeClr val="dk1"/>
                </a:solidFill>
                <a:latin typeface="Arial"/>
              </a:rPr>
              <a:t>   </a:t>
            </a:r>
            <a:r>
              <a:rPr b="0" lang="ru-RU" sz="1800" spc="-1" strike="noStrike">
                <a:solidFill>
                  <a:schemeClr val="dk1"/>
                </a:solidFill>
                <a:latin typeface="Arial"/>
              </a:rPr>
              <a:t>Практические советы</a:t>
            </a:r>
            <a:endParaRPr b="0" lang="en-US" sz="18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charset="2"/>
              <a:buChar char=""/>
              <a:tabLst>
                <a:tab algn="l" pos="0"/>
              </a:tabLst>
            </a:pPr>
            <a:r>
              <a:rPr b="0" lang="ru-RU" sz="1800" spc="-1" strike="noStrike">
                <a:solidFill>
                  <a:schemeClr val="dk1"/>
                </a:solidFill>
                <a:latin typeface="Arial"/>
              </a:rPr>
              <a:t>   </a:t>
            </a:r>
            <a:r>
              <a:rPr b="0" lang="ru-RU" sz="1800" spc="-1" strike="noStrike">
                <a:solidFill>
                  <a:schemeClr val="dk1"/>
                </a:solidFill>
                <a:latin typeface="Arial"/>
              </a:rPr>
              <a:t>Ошибки при написании резюме</a:t>
            </a:r>
            <a:endParaRPr b="0" lang="en-US" sz="1800" spc="-1" strike="noStrike">
              <a:solidFill>
                <a:schemeClr val="dk1"/>
              </a:solidFill>
              <a:latin typeface="Tw Cen MT"/>
            </a:endParaRPr>
          </a:p>
          <a:p>
            <a:pPr marL="128160" indent="0" defTabSz="914400">
              <a:lnSpc>
                <a:spcPct val="90000"/>
              </a:lnSpc>
              <a:spcBef>
                <a:spcPts val="201"/>
              </a:spcBef>
              <a:spcAft>
                <a:spcPts val="400"/>
              </a:spcAft>
              <a:buNone/>
              <a:tabLst>
                <a:tab algn="l" pos="0"/>
              </a:tabLst>
            </a:pPr>
            <a:endParaRPr b="0" lang="en-US" sz="1800" spc="-1" strike="noStrike">
              <a:solidFill>
                <a:schemeClr val="dk1"/>
              </a:solidFill>
              <a:latin typeface="Tw Cen MT"/>
            </a:endParaRPr>
          </a:p>
          <a:p>
            <a:pPr indent="0" defTabSz="914400">
              <a:lnSpc>
                <a:spcPct val="90000"/>
              </a:lnSpc>
              <a:spcBef>
                <a:spcPts val="1199"/>
              </a:spcBef>
              <a:spcAft>
                <a:spcPts val="201"/>
              </a:spcAft>
              <a:buNone/>
              <a:tabLst>
                <a:tab algn="l" pos="0"/>
              </a:tabLst>
            </a:pPr>
            <a:endParaRPr b="0" lang="en-US" sz="2200" spc="-1" strike="noStrike">
              <a:solidFill>
                <a:schemeClr val="dk1"/>
              </a:solidFill>
              <a:latin typeface="Tw Cen MT"/>
            </a:endParaRPr>
          </a:p>
          <a:p>
            <a:pPr indent="0" defTabSz="914400">
              <a:lnSpc>
                <a:spcPct val="90000"/>
              </a:lnSpc>
              <a:spcBef>
                <a:spcPts val="1199"/>
              </a:spcBef>
              <a:spcAft>
                <a:spcPts val="201"/>
              </a:spcAft>
              <a:buNone/>
              <a:tabLst>
                <a:tab algn="l" pos="0"/>
              </a:tabLst>
            </a:pPr>
            <a:endParaRPr b="0" lang="en-US" sz="2200" spc="-1" strike="noStrike">
              <a:solidFill>
                <a:schemeClr val="dk1"/>
              </a:solidFill>
              <a:latin typeface="Tw Cen MT"/>
            </a:endParaRPr>
          </a:p>
          <a:p>
            <a:pPr indent="0" defTabSz="914400">
              <a:lnSpc>
                <a:spcPct val="90000"/>
              </a:lnSpc>
              <a:spcBef>
                <a:spcPts val="1199"/>
              </a:spcBef>
              <a:spcAft>
                <a:spcPts val="201"/>
              </a:spcAft>
              <a:buNone/>
              <a:tabLst>
                <a:tab algn="l" pos="0"/>
              </a:tabLst>
            </a:pPr>
            <a:endParaRPr b="0" lang="en-US" sz="2200" spc="-1" strike="noStrike">
              <a:solidFill>
                <a:schemeClr val="dk1"/>
              </a:solidFill>
              <a:latin typeface="Tw Cen MT"/>
            </a:endParaRPr>
          </a:p>
          <a:p>
            <a:pPr indent="0" defTabSz="914400">
              <a:lnSpc>
                <a:spcPct val="90000"/>
              </a:lnSpc>
              <a:spcBef>
                <a:spcPts val="1199"/>
              </a:spcBef>
              <a:spcAft>
                <a:spcPts val="201"/>
              </a:spcAft>
              <a:buNone/>
              <a:tabLst>
                <a:tab algn="l" pos="0"/>
              </a:tabLst>
            </a:pPr>
            <a:endParaRPr b="0" lang="en-US" sz="2200" spc="-1" strike="noStrike">
              <a:solidFill>
                <a:schemeClr val="dk1"/>
              </a:solidFill>
              <a:latin typeface="Tw Cen MT"/>
            </a:endParaRPr>
          </a:p>
        </p:txBody>
      </p:sp>
      <p:sp>
        <p:nvSpPr>
          <p:cNvPr id="184" name="Rectangle 11">
            <a:extLst>
              <a:ext uri="{C183D7F6-B498-43B3-948B-1728B52AA6E4}">
                <adec:decorative xmlns:adec="http://schemas.microsoft.com/office/drawing/2017/decorative" val="1"/>
              </a:ext>
            </a:extLst>
          </p:cNvPr>
          <p:cNvSpPr/>
          <p:nvPr/>
        </p:nvSpPr>
        <p:spPr>
          <a:xfrm>
            <a:off x="6083280" y="0"/>
            <a:ext cx="6105240" cy="6857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185" name="Rectangle 13">
            <a:extLst>
              <a:ext uri="{C183D7F6-B498-43B3-948B-1728B52AA6E4}">
                <adec:decorative xmlns:adec="http://schemas.microsoft.com/office/drawing/2017/decorative" val="1"/>
              </a:ext>
            </a:extLst>
          </p:cNvPr>
          <p:cNvSpPr/>
          <p:nvPr/>
        </p:nvSpPr>
        <p:spPr>
          <a:xfrm>
            <a:off x="6405120" y="321840"/>
            <a:ext cx="3932280" cy="36619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186" name="Rectangle 15">
            <a:extLst>
              <a:ext uri="{C183D7F6-B498-43B3-948B-1728B52AA6E4}">
                <adec:decorative xmlns:adec="http://schemas.microsoft.com/office/drawing/2017/decorative" val="1"/>
              </a:ext>
            </a:extLst>
          </p:cNvPr>
          <p:cNvSpPr/>
          <p:nvPr/>
        </p:nvSpPr>
        <p:spPr>
          <a:xfrm>
            <a:off x="10509120" y="321840"/>
            <a:ext cx="1352160" cy="366804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187" name="Rectangle 17">
            <a:extLst>
              <a:ext uri="{C183D7F6-B498-43B3-948B-1728B52AA6E4}">
                <adec:decorative xmlns:adec="http://schemas.microsoft.com/office/drawing/2017/decorative" val="1"/>
              </a:ext>
            </a:extLst>
          </p:cNvPr>
          <p:cNvSpPr/>
          <p:nvPr/>
        </p:nvSpPr>
        <p:spPr>
          <a:xfrm>
            <a:off x="6405120" y="4157280"/>
            <a:ext cx="2104560" cy="2311920"/>
          </a:xfrm>
          <a:prstGeom prst="rect">
            <a:avLst/>
          </a:pr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188" name="Rectangle 19">
            <a:extLst>
              <a:ext uri="{C183D7F6-B498-43B3-948B-1728B52AA6E4}">
                <adec:decorative xmlns:adec="http://schemas.microsoft.com/office/drawing/2017/decorative" val="1"/>
              </a:ext>
            </a:extLst>
          </p:cNvPr>
          <p:cNvSpPr/>
          <p:nvPr/>
        </p:nvSpPr>
        <p:spPr>
          <a:xfrm>
            <a:off x="8670600" y="4157280"/>
            <a:ext cx="3206520" cy="23119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pic>
        <p:nvPicPr>
          <p:cNvPr id="189" name="" descr=""/>
          <p:cNvPicPr/>
          <p:nvPr/>
        </p:nvPicPr>
        <p:blipFill>
          <a:blip r:embed="rId1"/>
          <a:stretch/>
        </p:blipFill>
        <p:spPr>
          <a:xfrm>
            <a:off x="6479280" y="321840"/>
            <a:ext cx="3780720" cy="3638160"/>
          </a:xfrm>
          <a:prstGeom prst="rect">
            <a:avLst/>
          </a:prstGeom>
          <a:ln w="0">
            <a:noFill/>
          </a:ln>
        </p:spPr>
      </p:pic>
      <p:pic>
        <p:nvPicPr>
          <p:cNvPr id="190" name="" descr=""/>
          <p:cNvPicPr/>
          <p:nvPr/>
        </p:nvPicPr>
        <p:blipFill>
          <a:blip r:embed="rId2"/>
          <a:stretch/>
        </p:blipFill>
        <p:spPr>
          <a:xfrm>
            <a:off x="7920000" y="4140000"/>
            <a:ext cx="3960000" cy="2329200"/>
          </a:xfrm>
          <a:prstGeom prst="rect">
            <a:avLst/>
          </a:prstGeom>
          <a:ln w="0">
            <a:noFill/>
          </a:ln>
        </p:spPr>
      </p:pic>
    </p:spTree>
  </p:cSld>
  <p:transition spd="slow">
    <p:push dir="u"/>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91" name="Rectangle 6">
            <a:extLst>
              <a:ext uri="{C183D7F6-B498-43B3-948B-1728B52AA6E4}">
                <adec:decorative xmlns:adec="http://schemas.microsoft.com/office/drawing/2017/decorative" val="1"/>
              </a:ext>
            </a:extLst>
          </p:cNvPr>
          <p:cNvSpPr/>
          <p:nvPr/>
        </p:nvSpPr>
        <p:spPr>
          <a:xfrm>
            <a:off x="360" y="-737640"/>
            <a:ext cx="12191760" cy="667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192" name="Rectangle 8">
            <a:extLst>
              <a:ext uri="{C183D7F6-B498-43B3-948B-1728B52AA6E4}">
                <adec:decorative xmlns:adec="http://schemas.microsoft.com/office/drawing/2017/decorative" val="1"/>
              </a:ext>
            </a:extLst>
          </p:cNvPr>
          <p:cNvSpPr/>
          <p:nvPr/>
        </p:nvSpPr>
        <p:spPr>
          <a:xfrm>
            <a:off x="0" y="0"/>
            <a:ext cx="12191760" cy="4571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ru-RU" sz="1800" spc="-1" strike="noStrike">
              <a:solidFill>
                <a:srgbClr val="000000"/>
              </a:solidFill>
              <a:latin typeface="Open Sans"/>
            </a:endParaRPr>
          </a:p>
        </p:txBody>
      </p:sp>
      <p:pic>
        <p:nvPicPr>
          <p:cNvPr id="193" name="" descr=""/>
          <p:cNvPicPr/>
          <p:nvPr/>
        </p:nvPicPr>
        <p:blipFill>
          <a:blip r:embed="rId1"/>
          <a:stretch/>
        </p:blipFill>
        <p:spPr>
          <a:xfrm>
            <a:off x="1290240" y="380520"/>
            <a:ext cx="9753120" cy="6279480"/>
          </a:xfrm>
          <a:prstGeom prst="rect">
            <a:avLst/>
          </a:prstGeom>
          <a:ln w="0">
            <a:noFill/>
          </a:ln>
        </p:spPr>
      </p:pic>
    </p:spTree>
  </p:cSld>
  <p:transition spd="slow">
    <p:push dir="u"/>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336240" y="207360"/>
            <a:ext cx="8229240" cy="590040"/>
          </a:xfrm>
          <a:prstGeom prst="rect">
            <a:avLst/>
          </a:prstGeom>
          <a:noFill/>
          <a:ln w="0">
            <a:noFill/>
          </a:ln>
        </p:spPr>
        <p:txBody>
          <a:bodyPr anchor="ctr">
            <a:noAutofit/>
          </a:bodyPr>
          <a:p>
            <a:pPr indent="0" defTabSz="914400">
              <a:lnSpc>
                <a:spcPct val="80000"/>
              </a:lnSpc>
              <a:buNone/>
            </a:pPr>
            <a:r>
              <a:rPr b="1" lang="ru-RU" sz="3600" spc="97" strike="noStrike" cap="all">
                <a:solidFill>
                  <a:schemeClr val="accent6">
                    <a:lumMod val="50000"/>
                  </a:schemeClr>
                </a:solidFill>
                <a:latin typeface="Arial"/>
              </a:rPr>
              <a:t>Что такое резюме?</a:t>
            </a:r>
            <a:endParaRPr b="1" lang="en-US" sz="3600" spc="-1" strike="noStrike">
              <a:solidFill>
                <a:schemeClr val="dk1"/>
              </a:solidFill>
              <a:latin typeface="Tw Cen MT"/>
            </a:endParaRPr>
          </a:p>
        </p:txBody>
      </p:sp>
      <p:sp>
        <p:nvSpPr>
          <p:cNvPr id="195" name="PlaceHolder 2"/>
          <p:cNvSpPr>
            <a:spLocks noGrp="1"/>
          </p:cNvSpPr>
          <p:nvPr>
            <p:ph/>
          </p:nvPr>
        </p:nvSpPr>
        <p:spPr>
          <a:xfrm>
            <a:off x="622440" y="2277000"/>
            <a:ext cx="5569560" cy="5238360"/>
          </a:xfrm>
          <a:prstGeom prst="rect">
            <a:avLst/>
          </a:prstGeom>
          <a:noFill/>
          <a:ln w="0">
            <a:noFill/>
          </a:ln>
        </p:spPr>
        <p:txBody>
          <a:bodyPr lIns="45720" rIns="45720" anchor="t">
            <a:normAutofit/>
          </a:bodyPr>
          <a:p>
            <a:pPr marL="91440" indent="-91440" defTabSz="914400">
              <a:lnSpc>
                <a:spcPct val="90000"/>
              </a:lnSpc>
              <a:spcBef>
                <a:spcPts val="1199"/>
              </a:spcBef>
              <a:spcAft>
                <a:spcPts val="201"/>
              </a:spcAft>
              <a:buClr>
                <a:srgbClr val="9cbebd"/>
              </a:buClr>
              <a:buFont typeface="Tw Cen MT"/>
              <a:buChar char=" "/>
            </a:pPr>
            <a:r>
              <a:rPr b="1" lang="ru-RU" sz="2200" spc="-1" strike="noStrike">
                <a:solidFill>
                  <a:schemeClr val="dk1"/>
                </a:solidFill>
                <a:latin typeface="Arial"/>
              </a:rPr>
              <a:t>Резюме</a:t>
            </a:r>
            <a:r>
              <a:rPr b="0" lang="ru-RU" sz="2200" spc="-1" strike="noStrike">
                <a:solidFill>
                  <a:schemeClr val="dk1"/>
                </a:solidFill>
                <a:latin typeface="Arial"/>
              </a:rPr>
              <a:t> - это краткий вывод из сказанного, написанного или прочитанного, сжато излагающий основные положения (толковый словарь Д.Н. Ушакова).</a:t>
            </a:r>
            <a:endParaRPr b="0" lang="en-US" sz="2200" spc="-1" strike="noStrike">
              <a:solidFill>
                <a:schemeClr val="dk1"/>
              </a:solidFill>
              <a:latin typeface="Tw Cen MT"/>
            </a:endParaRPr>
          </a:p>
          <a:p>
            <a:pPr indent="0" defTabSz="914400">
              <a:lnSpc>
                <a:spcPct val="90000"/>
              </a:lnSpc>
              <a:spcBef>
                <a:spcPts val="1199"/>
              </a:spcBef>
              <a:spcAft>
                <a:spcPts val="201"/>
              </a:spcAft>
              <a:buNone/>
            </a:pPr>
            <a:endParaRPr b="0" lang="en-US" sz="22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Tw Cen MT"/>
              <a:buChar char=" "/>
            </a:pPr>
            <a:r>
              <a:rPr b="1" lang="ru-RU" sz="2200" spc="-1" strike="noStrike">
                <a:solidFill>
                  <a:schemeClr val="dk1"/>
                </a:solidFill>
                <a:latin typeface="Arial"/>
              </a:rPr>
              <a:t>Резюме</a:t>
            </a:r>
            <a:r>
              <a:rPr b="0" lang="ru-RU" sz="2200" spc="-1" strike="noStrike">
                <a:solidFill>
                  <a:schemeClr val="dk1"/>
                </a:solidFill>
                <a:latin typeface="Arial"/>
              </a:rPr>
              <a:t> - это описание способностей человека, которые делают его конкурентоспособным на рынке труда:</a:t>
            </a:r>
            <a:endParaRPr b="0" lang="en-US" sz="22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2000" spc="-1" strike="noStrike">
                <a:solidFill>
                  <a:schemeClr val="dk1"/>
                </a:solidFill>
                <a:latin typeface="Arial"/>
              </a:rPr>
              <a:t>образованность </a:t>
            </a:r>
            <a:endParaRPr b="0" lang="en-US" sz="20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2000" spc="-1" strike="noStrike">
                <a:solidFill>
                  <a:schemeClr val="dk1"/>
                </a:solidFill>
                <a:latin typeface="Arial"/>
              </a:rPr>
              <a:t>продуктивность</a:t>
            </a:r>
            <a:endParaRPr b="0" lang="en-US" sz="2000" spc="-1" strike="noStrike">
              <a:solidFill>
                <a:schemeClr val="dk1"/>
              </a:solidFill>
              <a:latin typeface="Tw Cen MT"/>
            </a:endParaRPr>
          </a:p>
          <a:p>
            <a:pPr lvl="1" marL="265320" indent="-137160" defTabSz="914400">
              <a:lnSpc>
                <a:spcPct val="90000"/>
              </a:lnSpc>
              <a:spcBef>
                <a:spcPts val="201"/>
              </a:spcBef>
              <a:spcAft>
                <a:spcPts val="400"/>
              </a:spcAft>
              <a:buClr>
                <a:srgbClr val="9cbebd"/>
              </a:buClr>
              <a:buFont typeface="Wingdings 3" charset="2"/>
              <a:buChar char=""/>
            </a:pPr>
            <a:r>
              <a:rPr b="0" lang="ru-RU" sz="2000" spc="-1" strike="noStrike">
                <a:solidFill>
                  <a:schemeClr val="dk1"/>
                </a:solidFill>
                <a:latin typeface="Arial"/>
              </a:rPr>
              <a:t>неограниченность способностей</a:t>
            </a:r>
            <a:endParaRPr b="0" lang="en-US" sz="2000" spc="-1" strike="noStrike">
              <a:solidFill>
                <a:schemeClr val="dk1"/>
              </a:solidFill>
              <a:latin typeface="Tw Cen MT"/>
            </a:endParaRPr>
          </a:p>
        </p:txBody>
      </p:sp>
      <p:graphicFrame>
        <p:nvGraphicFramePr>
          <p:cNvPr id="1" name="Diagram1"/>
          <p:cNvGraphicFramePr/>
          <p:nvPr>
            <p:extLst>
              <p:ext uri="{D42A27DB-BD31-4B8C-83A1-F6EECF244321}">
                <p14:modId xmlns:p14="http://schemas.microsoft.com/office/powerpoint/2010/main" val="911604920"/>
              </p:ext>
            </p:extLst>
          </p:nvPr>
        </p:nvGraphicFramePr>
        <p:xfrm>
          <a:off x="4352040" y="770760"/>
          <a:ext cx="7581240" cy="55486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96" name="TextBox 5"/>
          <p:cNvSpPr/>
          <p:nvPr/>
        </p:nvSpPr>
        <p:spPr>
          <a:xfrm>
            <a:off x="732240" y="1076760"/>
            <a:ext cx="6095520" cy="118692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1" lang="ru-RU" sz="1800" spc="-1" strike="noStrike">
                <a:solidFill>
                  <a:srgbClr val="505050"/>
                </a:solidFill>
                <a:latin typeface="Arial"/>
              </a:rPr>
              <a:t>Резюме - это первое, что необходимо иметь при поиске работы.</a:t>
            </a:r>
            <a:endParaRPr b="0" lang="ru-RU" sz="1800" spc="-1" strike="noStrike">
              <a:solidFill>
                <a:srgbClr val="000000"/>
              </a:solidFill>
              <a:latin typeface="Open Sans"/>
            </a:endParaRPr>
          </a:p>
          <a:p>
            <a:pPr defTabSz="457200">
              <a:lnSpc>
                <a:spcPct val="100000"/>
              </a:lnSpc>
            </a:pPr>
            <a:br>
              <a:rPr sz="1800"/>
            </a:br>
            <a:endParaRPr b="0" lang="ru-RU" sz="1800" spc="-1" strike="noStrike">
              <a:solidFill>
                <a:srgbClr val="000000"/>
              </a:solidFill>
              <a:latin typeface="Open Sans"/>
            </a:endParaRPr>
          </a:p>
        </p:txBody>
      </p:sp>
    </p:spTree>
  </p:cSld>
  <p:transition spd="slow">
    <p:push dir="u"/>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317160" y="186480"/>
            <a:ext cx="8229240" cy="590040"/>
          </a:xfrm>
          <a:prstGeom prst="rect">
            <a:avLst/>
          </a:prstGeom>
          <a:noFill/>
          <a:ln w="0">
            <a:noFill/>
          </a:ln>
        </p:spPr>
        <p:txBody>
          <a:bodyPr anchor="ctr">
            <a:noAutofit/>
          </a:bodyPr>
          <a:p>
            <a:pPr indent="0" defTabSz="914400">
              <a:lnSpc>
                <a:spcPct val="80000"/>
              </a:lnSpc>
              <a:buNone/>
            </a:pPr>
            <a:r>
              <a:rPr b="1" lang="ru-RU" sz="3600" spc="97" strike="noStrike" cap="all">
                <a:solidFill>
                  <a:schemeClr val="accent6">
                    <a:lumMod val="50000"/>
                  </a:schemeClr>
                </a:solidFill>
                <a:latin typeface="Arial"/>
              </a:rPr>
              <a:t>Стиль написания резюме</a:t>
            </a:r>
            <a:endParaRPr b="1" lang="en-US" sz="3600" spc="-1" strike="noStrike">
              <a:solidFill>
                <a:schemeClr val="dk1"/>
              </a:solidFill>
              <a:latin typeface="Tw Cen MT"/>
            </a:endParaRPr>
          </a:p>
        </p:txBody>
      </p:sp>
      <p:graphicFrame>
        <p:nvGraphicFramePr>
          <p:cNvPr id="2" name="Diagram2"/>
          <p:cNvGraphicFramePr/>
          <p:nvPr>
            <p:extLst>
              <p:ext uri="{D42A27DB-BD31-4B8C-83A1-F6EECF244321}">
                <p14:modId xmlns:p14="http://schemas.microsoft.com/office/powerpoint/2010/main" val="281734786"/>
              </p:ext>
            </p:extLst>
          </p:nvPr>
        </p:nvGraphicFramePr>
        <p:xfrm>
          <a:off x="541440" y="988560"/>
          <a:ext cx="5577480" cy="51202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3" name="Diagram3"/>
          <p:cNvGraphicFramePr/>
          <p:nvPr>
            <p:extLst>
              <p:ext uri="{D42A27DB-BD31-4B8C-83A1-F6EECF244321}">
                <p14:modId xmlns:p14="http://schemas.microsoft.com/office/powerpoint/2010/main" val="2785208200"/>
              </p:ext>
            </p:extLst>
          </p:nvPr>
        </p:nvGraphicFramePr>
        <p:xfrm>
          <a:off x="6264000" y="1258920"/>
          <a:ext cx="5577480" cy="51202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transition spd="slow">
    <p:push dir="u"/>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98" name="Picture 2" descr=""/>
          <p:cNvPicPr/>
          <p:nvPr/>
        </p:nvPicPr>
        <p:blipFill>
          <a:blip r:embed="rId1"/>
          <a:srcRect l="0" t="6689" r="9091" b="16415"/>
          <a:stretch/>
        </p:blipFill>
        <p:spPr>
          <a:xfrm>
            <a:off x="0" y="0"/>
            <a:ext cx="12191760" cy="6857640"/>
          </a:xfrm>
          <a:prstGeom prst="rect">
            <a:avLst/>
          </a:prstGeom>
          <a:ln w="0">
            <a:noFill/>
          </a:ln>
        </p:spPr>
      </p:pic>
      <p:sp>
        <p:nvSpPr>
          <p:cNvPr id="199" name="Rectangle 70">
            <a:extLst>
              <a:ext uri="{C183D7F6-B498-43B3-948B-1728B52AA6E4}">
                <adec:decorative xmlns:adec="http://schemas.microsoft.com/office/drawing/2017/decorative" val="1"/>
              </a:ext>
            </a:extLst>
          </p:cNvPr>
          <p:cNvSpPr/>
          <p:nvPr/>
        </p:nvSpPr>
        <p:spPr>
          <a:xfrm>
            <a:off x="0" y="0"/>
            <a:ext cx="7552080" cy="6857640"/>
          </a:xfrm>
          <a:prstGeom prst="rect">
            <a:avLst/>
          </a:prstGeom>
          <a:solidFill>
            <a:srgbClr val="ffffff">
              <a:alpha val="92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cxnSp>
        <p:nvCxnSpPr>
          <p:cNvPr id="200" name="Straight Connector 72">
            <a:extLst>
              <a:ext uri="{C183D7F6-B498-43B3-948B-1728B52AA6E4}">
                <adec:decorative xmlns:adec="http://schemas.microsoft.com/office/drawing/2017/decorative" val="1"/>
              </a:ext>
            </a:extLst>
          </p:cNvPr>
          <p:cNvCxnSpPr/>
          <p:nvPr/>
        </p:nvCxnSpPr>
        <p:spPr>
          <a:xfrm flipV="1">
            <a:off x="761760" y="826200"/>
            <a:ext cx="360" cy="914760"/>
          </a:xfrm>
          <a:prstGeom prst="straightConnector1">
            <a:avLst/>
          </a:prstGeom>
          <a:ln w="19050">
            <a:solidFill>
              <a:srgbClr val="58b6c0"/>
            </a:solidFill>
            <a:round/>
          </a:ln>
        </p:spPr>
      </p:cxnSp>
      <p:sp>
        <p:nvSpPr>
          <p:cNvPr id="201" name="PlaceHolder 1"/>
          <p:cNvSpPr>
            <a:spLocks noGrp="1"/>
          </p:cNvSpPr>
          <p:nvPr>
            <p:ph/>
          </p:nvPr>
        </p:nvSpPr>
        <p:spPr>
          <a:xfrm>
            <a:off x="849960" y="851760"/>
            <a:ext cx="6257520" cy="5750280"/>
          </a:xfrm>
          <a:prstGeom prst="rect">
            <a:avLst/>
          </a:prstGeom>
          <a:noFill/>
          <a:ln w="0">
            <a:noFill/>
          </a:ln>
        </p:spPr>
        <p:txBody>
          <a:bodyPr lIns="45720" rIns="45720" anchor="t">
            <a:normAutofit fontScale="93195"/>
          </a:bodyPr>
          <a:p>
            <a:pPr marL="91440" indent="-91440" defTabSz="914400">
              <a:lnSpc>
                <a:spcPct val="90000"/>
              </a:lnSpc>
              <a:spcBef>
                <a:spcPts val="1199"/>
              </a:spcBef>
              <a:spcAft>
                <a:spcPts val="201"/>
              </a:spcAft>
              <a:buClr>
                <a:srgbClr val="58b6c0"/>
              </a:buClr>
              <a:buFont typeface="Tw Cen MT"/>
              <a:buChar char=" "/>
            </a:pPr>
            <a:r>
              <a:rPr b="1" lang="ru-RU" sz="1600" spc="-1" strike="noStrike">
                <a:solidFill>
                  <a:srgbClr val="000000"/>
                </a:solidFill>
                <a:latin typeface="Arial"/>
              </a:rPr>
              <a:t>Цель резюме</a:t>
            </a:r>
            <a:r>
              <a:rPr b="0" lang="ru-RU" sz="1600" spc="-1" strike="noStrike">
                <a:solidFill>
                  <a:srgbClr val="000000"/>
                </a:solidFill>
                <a:latin typeface="Arial"/>
              </a:rPr>
              <a:t> - привлечь внимание к себе при первом, как привило, заочном знакомстве, произвести благоприятное впечатление и побудить работодателя пригласить Вас на личную встречу.</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Резюме должно включать:</a:t>
            </a:r>
            <a:br>
              <a:rPr sz="1600"/>
            </a:br>
            <a:r>
              <a:rPr b="0" lang="ru-RU" sz="1600" spc="-1" strike="noStrike">
                <a:solidFill>
                  <a:srgbClr val="000000"/>
                </a:solidFill>
                <a:latin typeface="Arial"/>
              </a:rPr>
              <a:t>Контактную информацию: ФИО, адрес (город), контактный телефон, адрес электронной почты.</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Опыт работы</a:t>
            </a:r>
            <a:r>
              <a:rPr b="1" lang="en-US" sz="1600" spc="-1" strike="noStrike">
                <a:solidFill>
                  <a:srgbClr val="000000"/>
                </a:solidFill>
                <a:latin typeface="Arial"/>
              </a:rPr>
              <a:t>/</a:t>
            </a:r>
            <a:r>
              <a:rPr b="1" lang="ru-RU" sz="1600" spc="-1" strike="noStrike">
                <a:solidFill>
                  <a:srgbClr val="000000"/>
                </a:solidFill>
                <a:latin typeface="Arial"/>
              </a:rPr>
              <a:t>стажировки</a:t>
            </a:r>
            <a:r>
              <a:rPr b="0" lang="ru-RU" sz="1600" spc="-1" strike="noStrike">
                <a:solidFill>
                  <a:srgbClr val="000000"/>
                </a:solidFill>
                <a:latin typeface="Arial"/>
              </a:rPr>
              <a:t>: название и направление деятельности компаний, в которых вы работали, период вашей работы, должность, должностные обязанности и достижения.</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Образование:</a:t>
            </a:r>
            <a:r>
              <a:rPr b="0" lang="ru-RU" sz="1600" spc="-1" strike="noStrike">
                <a:solidFill>
                  <a:srgbClr val="000000"/>
                </a:solidFill>
                <a:latin typeface="Arial"/>
              </a:rPr>
              <a:t> названия учебных заведений, даты начала и окончания обучения, дополнительное образование (тренинги, курсы повышения квалификации, стажировки).</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Профессиональные навыки</a:t>
            </a:r>
            <a:r>
              <a:rPr b="0" lang="ru-RU" sz="1600" spc="-1" strike="noStrike">
                <a:solidFill>
                  <a:srgbClr val="000000"/>
                </a:solidFill>
                <a:latin typeface="Arial"/>
              </a:rPr>
              <a:t>: уровень владения иностранными языками, компьютером, специальными программами и оборудованием, наличие водительских прав.</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i="1" lang="ru-RU" sz="1600" spc="-1" strike="noStrike">
                <a:solidFill>
                  <a:srgbClr val="000000"/>
                </a:solidFill>
                <a:latin typeface="Arial"/>
              </a:rPr>
              <a:t>Дополнительные:</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Личные данные</a:t>
            </a:r>
            <a:r>
              <a:rPr b="0" lang="ru-RU" sz="1600" spc="-1" strike="noStrike">
                <a:solidFill>
                  <a:srgbClr val="000000"/>
                </a:solidFill>
                <a:latin typeface="Arial"/>
              </a:rPr>
              <a:t>: дата рождения, семейное положение, место проживания (город, станция метро). Сюда же вы можете включить информацию о своих увлечениях.</a:t>
            </a:r>
            <a:endParaRPr b="0" lang="en-US" sz="1600" spc="-1" strike="noStrike">
              <a:solidFill>
                <a:schemeClr val="dk1"/>
              </a:solidFill>
              <a:latin typeface="Tw Cen MT"/>
            </a:endParaRPr>
          </a:p>
          <a:p>
            <a:pPr marL="91440" indent="-91440" defTabSz="914400">
              <a:lnSpc>
                <a:spcPct val="90000"/>
              </a:lnSpc>
              <a:spcBef>
                <a:spcPts val="1199"/>
              </a:spcBef>
              <a:spcAft>
                <a:spcPts val="201"/>
              </a:spcAft>
              <a:buClr>
                <a:srgbClr val="58b6c0"/>
              </a:buClr>
              <a:buFont typeface="Arial"/>
              <a:buChar char="•"/>
            </a:pPr>
            <a:r>
              <a:rPr b="1" lang="ru-RU" sz="1600" spc="-1" strike="noStrike">
                <a:solidFill>
                  <a:srgbClr val="000000"/>
                </a:solidFill>
                <a:latin typeface="Arial"/>
              </a:rPr>
              <a:t>Курсы, награды, сертификаты</a:t>
            </a:r>
            <a:endParaRPr b="0" lang="en-US" sz="1600" spc="-1" strike="noStrike">
              <a:solidFill>
                <a:schemeClr val="dk1"/>
              </a:solidFill>
              <a:latin typeface="Tw Cen MT"/>
            </a:endParaRPr>
          </a:p>
          <a:p>
            <a:pPr indent="0" defTabSz="914400">
              <a:lnSpc>
                <a:spcPct val="90000"/>
              </a:lnSpc>
              <a:spcBef>
                <a:spcPts val="1199"/>
              </a:spcBef>
              <a:spcAft>
                <a:spcPts val="201"/>
              </a:spcAft>
              <a:buNone/>
            </a:pPr>
            <a:endParaRPr b="0" lang="en-US" sz="1600" spc="-1" strike="noStrike">
              <a:solidFill>
                <a:schemeClr val="dk1"/>
              </a:solidFill>
              <a:latin typeface="Tw Cen MT"/>
            </a:endParaRPr>
          </a:p>
        </p:txBody>
      </p:sp>
      <p:sp>
        <p:nvSpPr>
          <p:cNvPr id="202" name="PlaceHolder 2"/>
          <p:cNvSpPr>
            <a:spLocks noGrp="1"/>
          </p:cNvSpPr>
          <p:nvPr>
            <p:ph type="title"/>
          </p:nvPr>
        </p:nvSpPr>
        <p:spPr>
          <a:xfrm>
            <a:off x="322920" y="0"/>
            <a:ext cx="9719640" cy="851400"/>
          </a:xfrm>
          <a:prstGeom prst="rect">
            <a:avLst/>
          </a:prstGeom>
          <a:noFill/>
          <a:ln w="0">
            <a:noFill/>
          </a:ln>
        </p:spPr>
        <p:txBody>
          <a:bodyPr anchor="ctr">
            <a:normAutofit/>
          </a:bodyPr>
          <a:p>
            <a:pPr indent="0" defTabSz="914400">
              <a:lnSpc>
                <a:spcPct val="80000"/>
              </a:lnSpc>
              <a:buNone/>
            </a:pPr>
            <a:r>
              <a:rPr b="1" lang="ru-RU" sz="3200" spc="97" strike="noStrike" cap="all">
                <a:solidFill>
                  <a:schemeClr val="accent6">
                    <a:lumMod val="50000"/>
                  </a:schemeClr>
                </a:solidFill>
                <a:latin typeface="Arial"/>
              </a:rPr>
              <a:t>СТРУКТУРА РЕЗЮМЕ</a:t>
            </a:r>
            <a:endParaRPr b="1" lang="en-US" sz="3200" spc="-1" strike="noStrike">
              <a:solidFill>
                <a:schemeClr val="dk1"/>
              </a:solidFill>
              <a:latin typeface="Tw Cen MT"/>
            </a:endParaRPr>
          </a:p>
        </p:txBody>
      </p:sp>
    </p:spTree>
  </p:cSld>
  <p:transition spd="slow">
    <p:push dir="u"/>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322920" y="0"/>
            <a:ext cx="9719640" cy="851400"/>
          </a:xfrm>
          <a:prstGeom prst="rect">
            <a:avLst/>
          </a:prstGeom>
          <a:noFill/>
          <a:ln w="0">
            <a:noFill/>
          </a:ln>
        </p:spPr>
        <p:txBody>
          <a:bodyPr anchor="ctr">
            <a:normAutofit/>
          </a:bodyPr>
          <a:p>
            <a:pPr indent="0" defTabSz="914400">
              <a:lnSpc>
                <a:spcPct val="80000"/>
              </a:lnSpc>
              <a:buNone/>
            </a:pPr>
            <a:r>
              <a:rPr b="1" lang="ru-RU" sz="3200" spc="97" strike="noStrike" cap="all">
                <a:solidFill>
                  <a:schemeClr val="accent6">
                    <a:lumMod val="50000"/>
                  </a:schemeClr>
                </a:solidFill>
                <a:latin typeface="Arial"/>
              </a:rPr>
              <a:t>СТРУКТУРА РЕЗЮМЕ</a:t>
            </a:r>
            <a:endParaRPr b="1" lang="en-US" sz="3200" spc="-1" strike="noStrike">
              <a:solidFill>
                <a:schemeClr val="dk1"/>
              </a:solidFill>
              <a:latin typeface="Tw Cen MT"/>
            </a:endParaRPr>
          </a:p>
        </p:txBody>
      </p:sp>
      <p:grpSp>
        <p:nvGrpSpPr>
          <p:cNvPr id="204" name="Content Placeholder 3"/>
          <p:cNvGrpSpPr/>
          <p:nvPr/>
        </p:nvGrpSpPr>
        <p:grpSpPr>
          <a:xfrm>
            <a:off x="-1108800" y="690120"/>
            <a:ext cx="10022400" cy="6008760"/>
            <a:chOff x="-1108800" y="690120"/>
            <a:chExt cx="10022400" cy="6008760"/>
          </a:xfrm>
        </p:grpSpPr>
        <p:sp>
          <p:nvSpPr>
            <p:cNvPr id="205" name=""/>
            <p:cNvSpPr/>
            <p:nvPr/>
          </p:nvSpPr>
          <p:spPr>
            <a:xfrm>
              <a:off x="-1108800" y="690120"/>
              <a:ext cx="10022400" cy="6008760"/>
            </a:xfrm>
            <a:prstGeom prst="rect">
              <a:avLst/>
            </a:prstGeom>
            <a:noFill/>
            <a:ln w="0">
              <a:noFill/>
            </a:ln>
          </p:spPr>
          <p:style>
            <a:lnRef idx="0"/>
            <a:fillRef idx="0"/>
            <a:effectRef idx="0"/>
            <a:fontRef idx="minor"/>
          </p:style>
          <p:txBody>
            <a:bodyPr lIns="90000" rIns="90000" tIns="45000" bIns="45000" anchor="t">
              <a:noAutofit/>
            </a:bodyPr>
            <a:p>
              <a:endParaRPr b="0" lang="ru-RU" sz="1800" spc="-1" strike="noStrike">
                <a:solidFill>
                  <a:srgbClr val="000000"/>
                </a:solidFill>
                <a:latin typeface="Open Sans"/>
              </a:endParaRPr>
            </a:p>
          </p:txBody>
        </p:sp>
        <p:sp>
          <p:nvSpPr>
            <p:cNvPr id="206" name=""/>
            <p:cNvSpPr/>
            <p:nvPr/>
          </p:nvSpPr>
          <p:spPr>
            <a:xfrm>
              <a:off x="2982960" y="639288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07" name=""/>
            <p:cNvSpPr/>
            <p:nvPr/>
          </p:nvSpPr>
          <p:spPr>
            <a:xfrm>
              <a:off x="773640" y="3694680"/>
              <a:ext cx="335160" cy="2743200"/>
            </a:xfrm>
            <a:custGeom>
              <a:avLst/>
              <a:gdLst/>
              <a:ahLst/>
              <a:rect l="l" t="t" r="r" b="b"/>
              <a:pathLst>
                <a:path w="335394" h="2743712">
                  <a:moveTo>
                    <a:pt x="0" y="0"/>
                  </a:moveTo>
                  <a:lnTo>
                    <a:pt x="167697" y="0"/>
                  </a:lnTo>
                  <a:lnTo>
                    <a:pt x="167697" y="2743712"/>
                  </a:lnTo>
                  <a:lnTo>
                    <a:pt x="335394" y="2743712"/>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08" name=""/>
            <p:cNvSpPr/>
            <p:nvPr/>
          </p:nvSpPr>
          <p:spPr>
            <a:xfrm>
              <a:off x="2982960" y="575388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09" name=""/>
            <p:cNvSpPr/>
            <p:nvPr/>
          </p:nvSpPr>
          <p:spPr>
            <a:xfrm>
              <a:off x="773640" y="3694680"/>
              <a:ext cx="335160" cy="2104200"/>
            </a:xfrm>
            <a:custGeom>
              <a:avLst/>
              <a:gdLst/>
              <a:ahLst/>
              <a:rect l="l" t="t" r="r" b="b"/>
              <a:pathLst>
                <a:path w="335394" h="2104621">
                  <a:moveTo>
                    <a:pt x="0" y="0"/>
                  </a:moveTo>
                  <a:lnTo>
                    <a:pt x="167697" y="0"/>
                  </a:lnTo>
                  <a:lnTo>
                    <a:pt x="167697" y="2104621"/>
                  </a:lnTo>
                  <a:lnTo>
                    <a:pt x="335394" y="2104621"/>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10" name=""/>
            <p:cNvSpPr/>
            <p:nvPr/>
          </p:nvSpPr>
          <p:spPr>
            <a:xfrm>
              <a:off x="2982960" y="503280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11" name=""/>
            <p:cNvSpPr/>
            <p:nvPr/>
          </p:nvSpPr>
          <p:spPr>
            <a:xfrm>
              <a:off x="773640" y="3694680"/>
              <a:ext cx="335160" cy="1383120"/>
            </a:xfrm>
            <a:custGeom>
              <a:avLst/>
              <a:gdLst/>
              <a:ahLst/>
              <a:rect l="l" t="t" r="r" b="b"/>
              <a:pathLst>
                <a:path w="335394" h="1383625">
                  <a:moveTo>
                    <a:pt x="0" y="0"/>
                  </a:moveTo>
                  <a:lnTo>
                    <a:pt x="167697" y="0"/>
                  </a:lnTo>
                  <a:lnTo>
                    <a:pt x="167697" y="1383625"/>
                  </a:lnTo>
                  <a:lnTo>
                    <a:pt x="335394" y="1383625"/>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12" name=""/>
            <p:cNvSpPr/>
            <p:nvPr/>
          </p:nvSpPr>
          <p:spPr>
            <a:xfrm>
              <a:off x="2982960" y="408960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13" name=""/>
            <p:cNvSpPr/>
            <p:nvPr/>
          </p:nvSpPr>
          <p:spPr>
            <a:xfrm>
              <a:off x="773640" y="3694680"/>
              <a:ext cx="335160" cy="439920"/>
            </a:xfrm>
            <a:custGeom>
              <a:avLst/>
              <a:gdLst/>
              <a:ahLst/>
              <a:rect l="l" t="t" r="r" b="b"/>
              <a:pathLst>
                <a:path w="335394" h="440340">
                  <a:moveTo>
                    <a:pt x="0" y="0"/>
                  </a:moveTo>
                  <a:lnTo>
                    <a:pt x="167697" y="0"/>
                  </a:lnTo>
                  <a:lnTo>
                    <a:pt x="167697" y="440340"/>
                  </a:lnTo>
                  <a:lnTo>
                    <a:pt x="335394" y="440340"/>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14" name=""/>
            <p:cNvSpPr/>
            <p:nvPr/>
          </p:nvSpPr>
          <p:spPr>
            <a:xfrm>
              <a:off x="2982960" y="302544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15" name=""/>
            <p:cNvSpPr/>
            <p:nvPr/>
          </p:nvSpPr>
          <p:spPr>
            <a:xfrm>
              <a:off x="773640" y="3071160"/>
              <a:ext cx="335160" cy="623520"/>
            </a:xfrm>
            <a:custGeom>
              <a:avLst/>
              <a:gdLst/>
              <a:ahLst/>
              <a:rect l="l" t="t" r="r" b="b"/>
              <a:pathLst>
                <a:path w="335394" h="623739">
                  <a:moveTo>
                    <a:pt x="0" y="623739"/>
                  </a:moveTo>
                  <a:lnTo>
                    <a:pt x="167697" y="623739"/>
                  </a:lnTo>
                  <a:lnTo>
                    <a:pt x="167697" y="0"/>
                  </a:lnTo>
                  <a:lnTo>
                    <a:pt x="335394" y="0"/>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16" name=""/>
            <p:cNvSpPr/>
            <p:nvPr/>
          </p:nvSpPr>
          <p:spPr>
            <a:xfrm>
              <a:off x="2982960" y="218340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17" name=""/>
            <p:cNvSpPr/>
            <p:nvPr/>
          </p:nvSpPr>
          <p:spPr>
            <a:xfrm>
              <a:off x="773640" y="2229120"/>
              <a:ext cx="335160" cy="1465200"/>
            </a:xfrm>
            <a:custGeom>
              <a:avLst/>
              <a:gdLst/>
              <a:ahLst/>
              <a:rect l="l" t="t" r="r" b="b"/>
              <a:pathLst>
                <a:path w="335394" h="1465531">
                  <a:moveTo>
                    <a:pt x="0" y="1465531"/>
                  </a:moveTo>
                  <a:lnTo>
                    <a:pt x="167697" y="1465531"/>
                  </a:lnTo>
                  <a:lnTo>
                    <a:pt x="167697" y="0"/>
                  </a:lnTo>
                  <a:lnTo>
                    <a:pt x="335394" y="0"/>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18" name=""/>
            <p:cNvSpPr/>
            <p:nvPr/>
          </p:nvSpPr>
          <p:spPr>
            <a:xfrm>
              <a:off x="2982960" y="154440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222120">
                <a:lnSpc>
                  <a:spcPct val="90000"/>
                </a:lnSpc>
                <a:spcAft>
                  <a:spcPts val="176"/>
                </a:spcAft>
              </a:pPr>
              <a:endParaRPr b="0" lang="en-US" sz="500" spc="-1" strike="noStrike">
                <a:solidFill>
                  <a:srgbClr val="2e2b21"/>
                </a:solidFill>
                <a:latin typeface="Tw Cen MT"/>
              </a:endParaRPr>
            </a:p>
          </p:txBody>
        </p:sp>
        <p:sp>
          <p:nvSpPr>
            <p:cNvPr id="219" name=""/>
            <p:cNvSpPr/>
            <p:nvPr/>
          </p:nvSpPr>
          <p:spPr>
            <a:xfrm>
              <a:off x="773640" y="1590120"/>
              <a:ext cx="335160" cy="2104200"/>
            </a:xfrm>
            <a:custGeom>
              <a:avLst/>
              <a:gdLst/>
              <a:ahLst/>
              <a:rect l="l" t="t" r="r" b="b"/>
              <a:pathLst>
                <a:path w="335394" h="2104621">
                  <a:moveTo>
                    <a:pt x="0" y="2104621"/>
                  </a:moveTo>
                  <a:lnTo>
                    <a:pt x="167697" y="2104621"/>
                  </a:lnTo>
                  <a:lnTo>
                    <a:pt x="167697" y="0"/>
                  </a:lnTo>
                  <a:lnTo>
                    <a:pt x="335394" y="0"/>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20" name=""/>
            <p:cNvSpPr/>
            <p:nvPr/>
          </p:nvSpPr>
          <p:spPr>
            <a:xfrm>
              <a:off x="2982960" y="905400"/>
              <a:ext cx="335160" cy="91080"/>
            </a:xfrm>
            <a:custGeom>
              <a:avLst/>
              <a:gdLst/>
              <a:ahLst/>
              <a:rect l="l" t="t" r="r" b="b"/>
              <a:pathLst>
                <a:path w="335394" h="91440">
                  <a:moveTo>
                    <a:pt x="0" y="45720"/>
                  </a:moveTo>
                  <a:lnTo>
                    <a:pt x="335394" y="45720"/>
                  </a:lnTo>
                </a:path>
              </a:pathLst>
            </a:custGeom>
            <a:noFill/>
            <a:ln>
              <a:solidFill>
                <a:srgbClr val="a9a57c">
                  <a:shade val="8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21" name=""/>
            <p:cNvSpPr/>
            <p:nvPr/>
          </p:nvSpPr>
          <p:spPr>
            <a:xfrm>
              <a:off x="773640" y="951120"/>
              <a:ext cx="335160" cy="2743200"/>
            </a:xfrm>
            <a:custGeom>
              <a:avLst/>
              <a:gdLst/>
              <a:ahLst/>
              <a:rect l="l" t="t" r="r" b="b"/>
              <a:pathLst>
                <a:path w="335394" h="2743712">
                  <a:moveTo>
                    <a:pt x="0" y="2743712"/>
                  </a:moveTo>
                  <a:lnTo>
                    <a:pt x="167697" y="2743712"/>
                  </a:lnTo>
                  <a:lnTo>
                    <a:pt x="167697" y="0"/>
                  </a:lnTo>
                  <a:lnTo>
                    <a:pt x="335394" y="0"/>
                  </a:lnTo>
                </a:path>
              </a:pathLst>
            </a:custGeom>
            <a:noFill/>
            <a:ln>
              <a:solidFill>
                <a:srgbClr val="a9a57c">
                  <a:shade val="60000"/>
                  <a:hueOff val="0"/>
                  <a:satOff val="0"/>
                  <a:lumOff val="0"/>
                  <a:alphaOff val="0"/>
                </a:srgbClr>
              </a:solidFill>
              <a:round/>
            </a:ln>
          </p:spPr>
          <p:style>
            <a:lnRef idx="2"/>
            <a:fillRef idx="0"/>
            <a:effectRef idx="0"/>
            <a:fontRef idx="minor"/>
          </p:style>
          <p:txBody>
            <a:bodyPr numCol="1" spcCol="1440" lIns="12600" rIns="12600" tIns="0" bIns="0" anchor="ctr">
              <a:noAutofit/>
            </a:bodyPr>
            <a:p>
              <a:pPr algn="ctr" defTabSz="533520">
                <a:lnSpc>
                  <a:spcPct val="90000"/>
                </a:lnSpc>
                <a:spcAft>
                  <a:spcPts val="420"/>
                </a:spcAft>
              </a:pPr>
              <a:endParaRPr b="0" lang="en-US" sz="1200" spc="-1" strike="noStrike">
                <a:solidFill>
                  <a:srgbClr val="2e2b21"/>
                </a:solidFill>
                <a:latin typeface="Arial"/>
              </a:endParaRPr>
            </a:p>
          </p:txBody>
        </p:sp>
        <p:sp>
          <p:nvSpPr>
            <p:cNvPr id="222" name=""/>
            <p:cNvSpPr/>
            <p:nvPr/>
          </p:nvSpPr>
          <p:spPr>
            <a:xfrm rot="16200000">
              <a:off x="-827640" y="3439440"/>
              <a:ext cx="269064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ru-RU" sz="1200" spc="-1" strike="noStrike">
                  <a:solidFill>
                    <a:schemeClr val="lt1"/>
                  </a:solidFill>
                  <a:latin typeface="Arial"/>
                </a:rPr>
                <a:t>Структура резюме</a:t>
              </a:r>
              <a:endParaRPr b="0" lang="ru-RU" sz="1200" spc="-1" strike="noStrike">
                <a:solidFill>
                  <a:srgbClr val="000000"/>
                </a:solidFill>
                <a:latin typeface="Open Sans"/>
              </a:endParaRPr>
            </a:p>
          </p:txBody>
        </p:sp>
        <p:sp>
          <p:nvSpPr>
            <p:cNvPr id="223" name=""/>
            <p:cNvSpPr/>
            <p:nvPr/>
          </p:nvSpPr>
          <p:spPr>
            <a:xfrm>
              <a:off x="1108800" y="69552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en-US" sz="1200" spc="-1" strike="noStrike">
                  <a:solidFill>
                    <a:schemeClr val="lt1"/>
                  </a:solidFill>
                  <a:latin typeface="Arial"/>
                </a:rPr>
                <a:t>I. </a:t>
              </a:r>
              <a:r>
                <a:rPr b="1" lang="ru-RU" sz="1200" spc="-1" strike="noStrike">
                  <a:solidFill>
                    <a:schemeClr val="lt1"/>
                  </a:solidFill>
                  <a:latin typeface="Arial"/>
                </a:rPr>
                <a:t>Название документа</a:t>
              </a:r>
              <a:endParaRPr b="0" lang="ru-RU" sz="1200" spc="-1" strike="noStrike">
                <a:solidFill>
                  <a:srgbClr val="000000"/>
                </a:solidFill>
                <a:latin typeface="Open Sans"/>
              </a:endParaRPr>
            </a:p>
          </p:txBody>
        </p:sp>
        <p:sp>
          <p:nvSpPr>
            <p:cNvPr id="224" name=""/>
            <p:cNvSpPr/>
            <p:nvPr/>
          </p:nvSpPr>
          <p:spPr>
            <a:xfrm>
              <a:off x="3318480" y="695520"/>
              <a:ext cx="1643760" cy="5108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Резюме.  ФИО</a:t>
              </a:r>
              <a:endParaRPr b="0" lang="ru-RU" sz="1200" spc="-1" strike="noStrike">
                <a:solidFill>
                  <a:srgbClr val="000000"/>
                </a:solidFill>
                <a:latin typeface="Open Sans"/>
              </a:endParaRPr>
            </a:p>
            <a:p>
              <a:pPr defTabSz="533520">
                <a:lnSpc>
                  <a:spcPct val="90000"/>
                </a:lnSpc>
                <a:spcAft>
                  <a:spcPts val="420"/>
                </a:spcAft>
              </a:pPr>
              <a:endParaRPr b="0" lang="ru-RU" sz="1200" spc="-1" strike="noStrike">
                <a:solidFill>
                  <a:srgbClr val="000000"/>
                </a:solidFill>
                <a:latin typeface="Open Sans"/>
              </a:endParaRPr>
            </a:p>
          </p:txBody>
        </p:sp>
        <p:sp>
          <p:nvSpPr>
            <p:cNvPr id="225" name=""/>
            <p:cNvSpPr/>
            <p:nvPr/>
          </p:nvSpPr>
          <p:spPr>
            <a:xfrm>
              <a:off x="1108800" y="133452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en-US" sz="1200" spc="-1" strike="noStrike">
                  <a:solidFill>
                    <a:schemeClr val="lt1"/>
                  </a:solidFill>
                  <a:latin typeface="Arial"/>
                </a:rPr>
                <a:t>II. </a:t>
              </a:r>
              <a:r>
                <a:rPr b="1" lang="ru-RU" sz="1200" spc="-1" strike="noStrike">
                  <a:solidFill>
                    <a:schemeClr val="lt1"/>
                  </a:solidFill>
                  <a:latin typeface="Arial"/>
                </a:rPr>
                <a:t>Цель</a:t>
              </a:r>
              <a:endParaRPr b="0" lang="ru-RU" sz="1200" spc="-1" strike="noStrike">
                <a:solidFill>
                  <a:srgbClr val="000000"/>
                </a:solidFill>
                <a:latin typeface="Open Sans"/>
              </a:endParaRPr>
            </a:p>
          </p:txBody>
        </p:sp>
        <p:sp>
          <p:nvSpPr>
            <p:cNvPr id="226" name=""/>
            <p:cNvSpPr/>
            <p:nvPr/>
          </p:nvSpPr>
          <p:spPr>
            <a:xfrm>
              <a:off x="3318480" y="1334520"/>
              <a:ext cx="2159640" cy="5108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интересующие должности</a:t>
              </a:r>
              <a:endParaRPr b="0" lang="ru-RU" sz="1200" spc="-1" strike="noStrike">
                <a:solidFill>
                  <a:srgbClr val="000000"/>
                </a:solidFill>
                <a:latin typeface="Open Sans"/>
              </a:endParaRPr>
            </a:p>
          </p:txBody>
        </p:sp>
        <p:sp>
          <p:nvSpPr>
            <p:cNvPr id="227" name=""/>
            <p:cNvSpPr/>
            <p:nvPr/>
          </p:nvSpPr>
          <p:spPr>
            <a:xfrm>
              <a:off x="1108800" y="197352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en-US" sz="1200" spc="-1" strike="noStrike">
                  <a:solidFill>
                    <a:schemeClr val="lt1"/>
                  </a:solidFill>
                  <a:latin typeface="Arial"/>
                </a:rPr>
                <a:t>III. </a:t>
              </a:r>
              <a:r>
                <a:rPr b="1" lang="ru-RU" sz="1200" spc="-1" strike="noStrike">
                  <a:solidFill>
                    <a:schemeClr val="lt1"/>
                  </a:solidFill>
                  <a:latin typeface="Arial"/>
                </a:rPr>
                <a:t>Контактная информация</a:t>
              </a:r>
              <a:endParaRPr b="0" lang="ru-RU" sz="1200" spc="-1" strike="noStrike">
                <a:solidFill>
                  <a:srgbClr val="000000"/>
                </a:solidFill>
                <a:latin typeface="Open Sans"/>
              </a:endParaRPr>
            </a:p>
          </p:txBody>
        </p:sp>
        <p:sp>
          <p:nvSpPr>
            <p:cNvPr id="228" name=""/>
            <p:cNvSpPr/>
            <p:nvPr/>
          </p:nvSpPr>
          <p:spPr>
            <a:xfrm>
              <a:off x="3318480" y="1973520"/>
              <a:ext cx="3039120" cy="5108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имя, адрес, номер телефона, e-mail.</a:t>
              </a:r>
              <a:endParaRPr b="0" lang="ru-RU" sz="1200" spc="-1" strike="noStrike">
                <a:solidFill>
                  <a:srgbClr val="000000"/>
                </a:solidFill>
                <a:latin typeface="Open Sans"/>
              </a:endParaRPr>
            </a:p>
          </p:txBody>
        </p:sp>
        <p:sp>
          <p:nvSpPr>
            <p:cNvPr id="229" name=""/>
            <p:cNvSpPr/>
            <p:nvPr/>
          </p:nvSpPr>
          <p:spPr>
            <a:xfrm>
              <a:off x="1108800" y="281556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en-US" sz="1200" spc="-1" strike="noStrike">
                  <a:solidFill>
                    <a:schemeClr val="lt1"/>
                  </a:solidFill>
                  <a:latin typeface="Arial"/>
                </a:rPr>
                <a:t>IV. </a:t>
              </a:r>
              <a:r>
                <a:rPr b="1" lang="ru-RU" sz="1200" spc="-1" strike="noStrike">
                  <a:solidFill>
                    <a:schemeClr val="lt1"/>
                  </a:solidFill>
                  <a:latin typeface="Arial"/>
                </a:rPr>
                <a:t>Образование</a:t>
              </a:r>
              <a:endParaRPr b="0" lang="ru-RU" sz="1200" spc="-1" strike="noStrike">
                <a:solidFill>
                  <a:srgbClr val="000000"/>
                </a:solidFill>
                <a:latin typeface="Open Sans"/>
              </a:endParaRPr>
            </a:p>
          </p:txBody>
        </p:sp>
        <p:sp>
          <p:nvSpPr>
            <p:cNvPr id="230" name=""/>
            <p:cNvSpPr/>
            <p:nvPr/>
          </p:nvSpPr>
          <p:spPr>
            <a:xfrm>
              <a:off x="3318480" y="2612880"/>
              <a:ext cx="4224240" cy="91620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основное — СУЗ, ВУЗ (и название специальности, факультета) в 20__ - __ гг</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сертификации по специальности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диплом с отличием, дополнительные специальности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наличие публикаций</a:t>
              </a:r>
              <a:endParaRPr b="0" lang="ru-RU" sz="1200" spc="-1" strike="noStrike">
                <a:solidFill>
                  <a:srgbClr val="000000"/>
                </a:solidFill>
                <a:latin typeface="Open Sans"/>
              </a:endParaRPr>
            </a:p>
          </p:txBody>
        </p:sp>
        <p:sp>
          <p:nvSpPr>
            <p:cNvPr id="231" name=""/>
            <p:cNvSpPr/>
            <p:nvPr/>
          </p:nvSpPr>
          <p:spPr>
            <a:xfrm>
              <a:off x="1108800" y="387936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ru-RU" sz="1200" spc="-1" strike="noStrike">
                  <a:solidFill>
                    <a:schemeClr val="lt1"/>
                  </a:solidFill>
                  <a:latin typeface="Arial"/>
                </a:rPr>
                <a:t>V. Трудовой опыт (практический опыт) </a:t>
              </a:r>
              <a:endParaRPr b="0" lang="ru-RU" sz="1200" spc="-1" strike="noStrike">
                <a:solidFill>
                  <a:srgbClr val="000000"/>
                </a:solidFill>
                <a:latin typeface="Open Sans"/>
              </a:endParaRPr>
            </a:p>
          </p:txBody>
        </p:sp>
        <p:sp>
          <p:nvSpPr>
            <p:cNvPr id="232" name=""/>
            <p:cNvSpPr/>
            <p:nvPr/>
          </p:nvSpPr>
          <p:spPr>
            <a:xfrm>
              <a:off x="3318480" y="3657240"/>
              <a:ext cx="3608280" cy="9554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даты начала и окончания работы (практики),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наименование организации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название должности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служебные обязанности</a:t>
              </a:r>
              <a:endParaRPr b="0" lang="ru-RU" sz="1200" spc="-1" strike="noStrike">
                <a:solidFill>
                  <a:srgbClr val="000000"/>
                </a:solidFill>
                <a:latin typeface="Open Sans"/>
              </a:endParaRPr>
            </a:p>
          </p:txBody>
        </p:sp>
        <p:sp>
          <p:nvSpPr>
            <p:cNvPr id="233" name=""/>
            <p:cNvSpPr/>
            <p:nvPr/>
          </p:nvSpPr>
          <p:spPr>
            <a:xfrm>
              <a:off x="1108800" y="482292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en-US" sz="1200" spc="-1" strike="noStrike">
                  <a:solidFill>
                    <a:schemeClr val="lt1"/>
                  </a:solidFill>
                  <a:latin typeface="Arial"/>
                </a:rPr>
                <a:t>VI. </a:t>
              </a:r>
              <a:r>
                <a:rPr b="1" lang="ru-RU" sz="1200" spc="-1" strike="noStrike">
                  <a:solidFill>
                    <a:schemeClr val="lt1"/>
                  </a:solidFill>
                  <a:latin typeface="Arial"/>
                </a:rPr>
                <a:t>Дополнительные навыки </a:t>
              </a:r>
              <a:endParaRPr b="0" lang="ru-RU" sz="1200" spc="-1" strike="noStrike">
                <a:solidFill>
                  <a:srgbClr val="000000"/>
                </a:solidFill>
                <a:latin typeface="Open Sans"/>
              </a:endParaRPr>
            </a:p>
          </p:txBody>
        </p:sp>
        <p:sp>
          <p:nvSpPr>
            <p:cNvPr id="234" name=""/>
            <p:cNvSpPr/>
            <p:nvPr/>
          </p:nvSpPr>
          <p:spPr>
            <a:xfrm>
              <a:off x="3318480" y="4740840"/>
              <a:ext cx="3996720" cy="6746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наличие водительских прав;</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опыт работы с ПК</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членство в профессиональных организациях и т.п.</a:t>
              </a:r>
              <a:endParaRPr b="0" lang="ru-RU" sz="1200" spc="-1" strike="noStrike">
                <a:solidFill>
                  <a:srgbClr val="000000"/>
                </a:solidFill>
                <a:latin typeface="Open Sans"/>
              </a:endParaRPr>
            </a:p>
          </p:txBody>
        </p:sp>
        <p:sp>
          <p:nvSpPr>
            <p:cNvPr id="235" name=""/>
            <p:cNvSpPr/>
            <p:nvPr/>
          </p:nvSpPr>
          <p:spPr>
            <a:xfrm>
              <a:off x="1108800" y="554364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ru-RU" sz="1200" spc="-1" strike="noStrike">
                  <a:solidFill>
                    <a:schemeClr val="lt1"/>
                  </a:solidFill>
                  <a:latin typeface="Arial"/>
                </a:rPr>
                <a:t>VII. Дополнительная информация </a:t>
              </a:r>
              <a:endParaRPr b="0" lang="ru-RU" sz="1200" spc="-1" strike="noStrike">
                <a:solidFill>
                  <a:srgbClr val="000000"/>
                </a:solidFill>
                <a:latin typeface="Open Sans"/>
              </a:endParaRPr>
            </a:p>
          </p:txBody>
        </p:sp>
        <p:sp>
          <p:nvSpPr>
            <p:cNvPr id="236" name=""/>
            <p:cNvSpPr/>
            <p:nvPr/>
          </p:nvSpPr>
          <p:spPr>
            <a:xfrm>
              <a:off x="3318480" y="5543640"/>
              <a:ext cx="3270960" cy="5108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хобби</a:t>
              </a:r>
              <a:endParaRPr b="0" lang="ru-RU" sz="1200" spc="-1" strike="noStrike">
                <a:solidFill>
                  <a:srgbClr val="000000"/>
                </a:solidFill>
                <a:latin typeface="Open Sans"/>
              </a:endParaRPr>
            </a:p>
            <a:p>
              <a:pPr defTabSz="533520">
                <a:lnSpc>
                  <a:spcPct val="90000"/>
                </a:lnSpc>
                <a:spcAft>
                  <a:spcPts val="420"/>
                </a:spcAft>
              </a:pPr>
              <a:r>
                <a:rPr b="0" lang="ru-RU" sz="1200" spc="-1" strike="noStrike">
                  <a:solidFill>
                    <a:schemeClr val="dk1"/>
                  </a:solidFill>
                  <a:latin typeface="Arial"/>
                </a:rPr>
                <a:t>награды и общественная деятельность</a:t>
              </a:r>
              <a:endParaRPr b="0" lang="ru-RU" sz="1200" spc="-1" strike="noStrike">
                <a:solidFill>
                  <a:srgbClr val="000000"/>
                </a:solidFill>
                <a:latin typeface="Open Sans"/>
              </a:endParaRPr>
            </a:p>
          </p:txBody>
        </p:sp>
        <p:sp>
          <p:nvSpPr>
            <p:cNvPr id="237" name=""/>
            <p:cNvSpPr/>
            <p:nvPr/>
          </p:nvSpPr>
          <p:spPr>
            <a:xfrm>
              <a:off x="1108800" y="6183000"/>
              <a:ext cx="1873800" cy="510840"/>
            </a:xfrm>
            <a:prstGeom prst="rect">
              <a:avLst/>
            </a:prstGeom>
            <a:solidFill>
              <a:schemeClr val="accent1">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algn="ctr" defTabSz="533520">
                <a:lnSpc>
                  <a:spcPct val="90000"/>
                </a:lnSpc>
                <a:spcAft>
                  <a:spcPts val="420"/>
                </a:spcAft>
              </a:pPr>
              <a:r>
                <a:rPr b="1" lang="ru-RU" sz="1200" spc="-1" strike="noStrike">
                  <a:solidFill>
                    <a:schemeClr val="lt1"/>
                  </a:solidFill>
                  <a:latin typeface="Arial"/>
                </a:rPr>
                <a:t>VIII. Рекомендации</a:t>
              </a:r>
              <a:endParaRPr b="0" lang="ru-RU" sz="1200" spc="-1" strike="noStrike">
                <a:solidFill>
                  <a:srgbClr val="000000"/>
                </a:solidFill>
                <a:latin typeface="Open Sans"/>
              </a:endParaRPr>
            </a:p>
          </p:txBody>
        </p:sp>
        <p:sp>
          <p:nvSpPr>
            <p:cNvPr id="238" name=""/>
            <p:cNvSpPr/>
            <p:nvPr/>
          </p:nvSpPr>
          <p:spPr>
            <a:xfrm>
              <a:off x="3318480" y="6183000"/>
              <a:ext cx="2101680" cy="510840"/>
            </a:xfrm>
            <a:prstGeom prst="rect">
              <a:avLst/>
            </a:prstGeom>
            <a:solidFill>
              <a:schemeClr val="accent1">
                <a:lumMod val="40000"/>
                <a:lumOff val="60000"/>
              </a:schemeClr>
            </a:solidFill>
            <a:ln>
              <a:solidFill>
                <a:srgbClr val="ffffff">
                  <a:hueOff val="0"/>
                  <a:satOff val="0"/>
                  <a:lumOff val="0"/>
                  <a:alphaOff val="0"/>
                </a:srgbClr>
              </a:solidFill>
              <a:round/>
            </a:ln>
          </p:spPr>
          <p:style>
            <a:lnRef idx="2"/>
            <a:fillRef idx="0"/>
            <a:effectRef idx="0"/>
            <a:fontRef idx="minor"/>
          </p:style>
          <p:txBody>
            <a:bodyPr numCol="1" spcCol="1440" lIns="7560" rIns="7560" tIns="7560" bIns="7560" anchor="ctr">
              <a:noAutofit/>
            </a:bodyPr>
            <a:p>
              <a:pPr defTabSz="533520">
                <a:lnSpc>
                  <a:spcPct val="90000"/>
                </a:lnSpc>
                <a:spcAft>
                  <a:spcPts val="420"/>
                </a:spcAft>
              </a:pPr>
              <a:r>
                <a:rPr b="0" lang="ru-RU" sz="1200" spc="-1" strike="noStrike">
                  <a:solidFill>
                    <a:schemeClr val="dk1"/>
                  </a:solidFill>
                  <a:latin typeface="Arial"/>
                </a:rPr>
                <a:t>источники рекомендаций</a:t>
              </a:r>
              <a:endParaRPr b="0" lang="ru-RU" sz="1200" spc="-1" strike="noStrike">
                <a:solidFill>
                  <a:srgbClr val="000000"/>
                </a:solidFill>
                <a:latin typeface="Open Sans"/>
              </a:endParaRPr>
            </a:p>
          </p:txBody>
        </p:sp>
      </p:grpSp>
      <p:pic>
        <p:nvPicPr>
          <p:cNvPr id="239" name="" descr=""/>
          <p:cNvPicPr/>
          <p:nvPr/>
        </p:nvPicPr>
        <p:blipFill>
          <a:blip r:embed="rId1"/>
          <a:stretch/>
        </p:blipFill>
        <p:spPr>
          <a:xfrm>
            <a:off x="7171560" y="180000"/>
            <a:ext cx="4888440" cy="6518880"/>
          </a:xfrm>
          <a:prstGeom prst="rect">
            <a:avLst/>
          </a:prstGeom>
          <a:ln w="0">
            <a:noFill/>
          </a:ln>
        </p:spPr>
      </p:pic>
    </p:spTree>
  </p:cSld>
  <p:transition spd="slow">
    <p:push dir="u"/>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40" name="Rectangle 8">
            <a:extLst>
              <a:ext uri="{C183D7F6-B498-43B3-948B-1728B52AA6E4}">
                <adec:decorative xmlns:adec="http://schemas.microsoft.com/office/drawing/2017/decorative" val="1"/>
              </a:ext>
            </a:extLst>
          </p:cNvPr>
          <p:cNvSpPr/>
          <p:nvPr/>
        </p:nvSpPr>
        <p:spPr>
          <a:xfrm>
            <a:off x="0" y="0"/>
            <a:ext cx="6095520" cy="6857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sp>
        <p:nvSpPr>
          <p:cNvPr id="241" name="PlaceHolder 1"/>
          <p:cNvSpPr>
            <a:spLocks noGrp="1"/>
          </p:cNvSpPr>
          <p:nvPr>
            <p:ph type="title"/>
          </p:nvPr>
        </p:nvSpPr>
        <p:spPr>
          <a:xfrm>
            <a:off x="1024200" y="459360"/>
            <a:ext cx="4388760" cy="1520640"/>
          </a:xfrm>
          <a:prstGeom prst="rect">
            <a:avLst/>
          </a:prstGeom>
          <a:noFill/>
          <a:ln w="0">
            <a:noFill/>
          </a:ln>
        </p:spPr>
        <p:txBody>
          <a:bodyPr anchor="ctr">
            <a:normAutofit/>
          </a:bodyPr>
          <a:p>
            <a:pPr indent="0" defTabSz="914400">
              <a:lnSpc>
                <a:spcPct val="80000"/>
              </a:lnSpc>
              <a:buNone/>
            </a:pPr>
            <a:r>
              <a:rPr b="1" lang="ru-RU" sz="3700" spc="97" strike="noStrike" cap="all">
                <a:solidFill>
                  <a:schemeClr val="dk1">
                    <a:lumMod val="90000"/>
                    <a:lumOff val="10000"/>
                  </a:schemeClr>
                </a:solidFill>
                <a:latin typeface="Arial"/>
              </a:rPr>
              <a:t>Практические советы</a:t>
            </a:r>
            <a:endParaRPr b="1" lang="en-US" sz="3700" spc="-1" strike="noStrike">
              <a:solidFill>
                <a:schemeClr val="dk1"/>
              </a:solidFill>
              <a:latin typeface="Tw Cen MT"/>
            </a:endParaRPr>
          </a:p>
        </p:txBody>
      </p:sp>
      <p:cxnSp>
        <p:nvCxnSpPr>
          <p:cNvPr id="242" name="Straight Connector 10">
            <a:extLst>
              <a:ext uri="{C183D7F6-B498-43B3-948B-1728B52AA6E4}">
                <adec:decorative xmlns:adec="http://schemas.microsoft.com/office/drawing/2017/decorative" val="1"/>
              </a:ext>
            </a:extLst>
          </p:cNvPr>
          <p:cNvCxnSpPr/>
          <p:nvPr/>
        </p:nvCxnSpPr>
        <p:spPr>
          <a:xfrm flipV="1">
            <a:off x="761760" y="826200"/>
            <a:ext cx="360" cy="914760"/>
          </a:xfrm>
          <a:prstGeom prst="straightConnector1">
            <a:avLst/>
          </a:prstGeom>
          <a:ln w="19050">
            <a:solidFill>
              <a:srgbClr val="9cbebd"/>
            </a:solidFill>
            <a:round/>
          </a:ln>
        </p:spPr>
      </p:cxnSp>
      <p:sp>
        <p:nvSpPr>
          <p:cNvPr id="243" name="Content Placeholder 1"/>
          <p:cNvSpPr txBox="1"/>
          <p:nvPr/>
        </p:nvSpPr>
        <p:spPr>
          <a:xfrm>
            <a:off x="1024560" y="1980000"/>
            <a:ext cx="4388760" cy="3960000"/>
          </a:xfrm>
          <a:prstGeom prst="rect">
            <a:avLst/>
          </a:prstGeom>
          <a:noFill/>
          <a:ln w="0">
            <a:noFill/>
          </a:ln>
        </p:spPr>
        <p:txBody>
          <a:bodyPr lIns="45720" rIns="45720" anchor="t">
            <a:normAutofit/>
          </a:bodyPr>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будьте предельно конкретным в выборе формулировок</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не будьте многословны и избегайте пассивных форм</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отдавайте предпочтение позитивной информации</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концентрируйте внимание на ваших достижениях</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используйте составляющие характеристики профессионального уровня</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правильно характеризуйте личные качества</a:t>
            </a:r>
            <a:endParaRPr b="0" lang="en-US" sz="1400" spc="-1" strike="noStrike">
              <a:solidFill>
                <a:schemeClr val="dk1"/>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1400" spc="-1" strike="noStrike">
                <a:solidFill>
                  <a:schemeClr val="dk1"/>
                </a:solidFill>
                <a:latin typeface="Arial"/>
              </a:rPr>
              <a:t> </a:t>
            </a:r>
            <a:r>
              <a:rPr b="0" lang="ru-RU" sz="1400" spc="-1" strike="noStrike">
                <a:solidFill>
                  <a:schemeClr val="dk1"/>
                </a:solidFill>
                <a:latin typeface="Arial"/>
              </a:rPr>
              <a:t>напишите резюме не под кандидатуру соискателя, а под требование конкретного работодателя, с учетом особенностей бизнеса компании.</a:t>
            </a:r>
            <a:endParaRPr b="0" lang="en-US" sz="1400" spc="-1" strike="noStrike">
              <a:solidFill>
                <a:schemeClr val="dk1"/>
              </a:solidFill>
              <a:latin typeface="Tw Cen MT"/>
            </a:endParaRPr>
          </a:p>
        </p:txBody>
      </p:sp>
      <p:pic>
        <p:nvPicPr>
          <p:cNvPr id="244" name="" descr=""/>
          <p:cNvPicPr/>
          <p:nvPr/>
        </p:nvPicPr>
        <p:blipFill>
          <a:blip r:embed="rId1"/>
          <a:stretch/>
        </p:blipFill>
        <p:spPr>
          <a:xfrm>
            <a:off x="6074280" y="360000"/>
            <a:ext cx="5932800" cy="3780000"/>
          </a:xfrm>
          <a:prstGeom prst="rect">
            <a:avLst/>
          </a:prstGeom>
          <a:ln w="0">
            <a:noFill/>
          </a:ln>
        </p:spPr>
      </p:pic>
    </p:spTree>
  </p:cSld>
  <p:transition spd="slow">
    <p:push dir="u"/>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245" name="" descr=""/>
          <p:cNvPicPr/>
          <p:nvPr/>
        </p:nvPicPr>
        <p:blipFill>
          <a:blip r:embed="rId1"/>
          <a:stretch/>
        </p:blipFill>
        <p:spPr>
          <a:xfrm>
            <a:off x="2700000" y="906120"/>
            <a:ext cx="9000000" cy="5753880"/>
          </a:xfrm>
          <a:prstGeom prst="rect">
            <a:avLst/>
          </a:prstGeom>
          <a:ln w="0">
            <a:noFill/>
          </a:ln>
        </p:spPr>
      </p:pic>
      <p:sp>
        <p:nvSpPr>
          <p:cNvPr id="246" name=""/>
          <p:cNvSpPr txBox="1"/>
          <p:nvPr/>
        </p:nvSpPr>
        <p:spPr>
          <a:xfrm>
            <a:off x="2880000" y="360000"/>
            <a:ext cx="8640000" cy="546120"/>
          </a:xfrm>
          <a:prstGeom prst="rect">
            <a:avLst/>
          </a:prstGeom>
          <a:noFill/>
          <a:ln w="0">
            <a:noFill/>
          </a:ln>
        </p:spPr>
        <p:txBody>
          <a:bodyPr lIns="90000" rIns="90000" tIns="45000" bIns="45000" anchor="t">
            <a:noAutofit/>
          </a:bodyPr>
          <a:p>
            <a:r>
              <a:rPr b="1" lang="ru-RU" sz="3200" spc="97" strike="noStrike" cap="all">
                <a:solidFill>
                  <a:schemeClr val="accent6">
                    <a:lumMod val="50000"/>
                  </a:schemeClr>
                </a:solidFill>
                <a:latin typeface="Arial"/>
              </a:rPr>
              <a:t>Принцип составления  РЕЗЮМЕ</a:t>
            </a:r>
            <a:endParaRPr b="1" lang="ru-RU" sz="3200" spc="-1" strike="noStrike">
              <a:solidFill>
                <a:srgbClr val="000000"/>
              </a:solidFill>
              <a:latin typeface="Open Sans"/>
            </a:endParaRPr>
          </a:p>
        </p:txBody>
      </p:sp>
      <p:pic>
        <p:nvPicPr>
          <p:cNvPr id="247" name="" descr=""/>
          <p:cNvPicPr/>
          <p:nvPr/>
        </p:nvPicPr>
        <p:blipFill>
          <a:blip r:embed="rId2"/>
          <a:stretch/>
        </p:blipFill>
        <p:spPr>
          <a:xfrm>
            <a:off x="180000" y="1260000"/>
            <a:ext cx="2555640" cy="6857640"/>
          </a:xfrm>
          <a:prstGeom prst="rect">
            <a:avLst/>
          </a:prstGeom>
          <a:ln w="0">
            <a:noFill/>
          </a:ln>
        </p:spPr>
      </p:pic>
    </p:spTree>
  </p:cSld>
  <p:transition spd="slow">
    <p:push dir="u"/>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8" name="" descr=""/>
          <p:cNvPicPr/>
          <p:nvPr/>
        </p:nvPicPr>
        <p:blipFill>
          <a:blip r:embed="rId1"/>
          <a:stretch/>
        </p:blipFill>
        <p:spPr>
          <a:xfrm>
            <a:off x="2743200" y="180000"/>
            <a:ext cx="8776800" cy="6300000"/>
          </a:xfrm>
          <a:prstGeom prst="rect">
            <a:avLst/>
          </a:prstGeom>
          <a:ln w="0">
            <a:noFill/>
          </a:ln>
        </p:spPr>
      </p:pic>
    </p:spTree>
  </p:cSld>
  <p:transition spd="slow">
    <p:push dir="u"/>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
          <p:cNvSpPr txBox="1"/>
          <p:nvPr/>
        </p:nvSpPr>
        <p:spPr>
          <a:xfrm>
            <a:off x="900000" y="360360"/>
            <a:ext cx="10620000" cy="546120"/>
          </a:xfrm>
          <a:prstGeom prst="rect">
            <a:avLst/>
          </a:prstGeom>
          <a:noFill/>
          <a:ln w="0">
            <a:noFill/>
          </a:ln>
        </p:spPr>
        <p:txBody>
          <a:bodyPr lIns="90000" rIns="90000" tIns="45000" bIns="45000" anchor="t">
            <a:noAutofit/>
          </a:bodyPr>
          <a:p>
            <a:pPr algn="ctr"/>
            <a:r>
              <a:rPr b="1" lang="ru-RU" sz="3200" spc="97" strike="noStrike" cap="all">
                <a:solidFill>
                  <a:schemeClr val="accent6">
                    <a:lumMod val="50000"/>
                  </a:schemeClr>
                </a:solidFill>
                <a:latin typeface="Arial"/>
              </a:rPr>
              <a:t> </a:t>
            </a:r>
            <a:r>
              <a:rPr b="1" lang="ru-RU" sz="3200" spc="97" strike="noStrike" cap="all">
                <a:solidFill>
                  <a:schemeClr val="accent6">
                    <a:lumMod val="50000"/>
                  </a:schemeClr>
                </a:solidFill>
                <a:latin typeface="Arial"/>
              </a:rPr>
              <a:t>фотография на  РЕЗЮМЕ</a:t>
            </a:r>
            <a:endParaRPr b="1" lang="ru-RU" sz="3200" spc="-1" strike="noStrike">
              <a:solidFill>
                <a:srgbClr val="000000"/>
              </a:solidFill>
              <a:latin typeface="Open Sans"/>
            </a:endParaRPr>
          </a:p>
        </p:txBody>
      </p:sp>
      <p:sp>
        <p:nvSpPr>
          <p:cNvPr id="250" name=""/>
          <p:cNvSpPr txBox="1"/>
          <p:nvPr/>
        </p:nvSpPr>
        <p:spPr>
          <a:xfrm>
            <a:off x="900000" y="1080000"/>
            <a:ext cx="8280000" cy="858240"/>
          </a:xfrm>
          <a:prstGeom prst="rect">
            <a:avLst/>
          </a:prstGeom>
          <a:noFill/>
          <a:ln w="0">
            <a:noFill/>
          </a:ln>
        </p:spPr>
        <p:txBody>
          <a:bodyPr lIns="90000" rIns="90000" tIns="45000" bIns="45000" anchor="t">
            <a:noAutofit/>
          </a:bodyPr>
          <a:p>
            <a:r>
              <a:rPr b="0" lang="ru-RU" sz="1800" spc="-1" strike="noStrike">
                <a:solidFill>
                  <a:srgbClr val="000000"/>
                </a:solidFill>
                <a:latin typeface="Arial"/>
              </a:rPr>
              <a:t>Формат фото — достаточно стандартного для документов размера 3×4. </a:t>
            </a:r>
            <a:endParaRPr b="0" lang="ru-RU" sz="1800" spc="-1" strike="noStrike">
              <a:solidFill>
                <a:srgbClr val="000000"/>
              </a:solidFill>
              <a:latin typeface="Open Sans"/>
            </a:endParaRPr>
          </a:p>
          <a:p>
            <a:r>
              <a:rPr b="0" lang="ru-RU" sz="1800" spc="-1" strike="noStrike">
                <a:solidFill>
                  <a:srgbClr val="000000"/>
                </a:solidFill>
                <a:latin typeface="Arial"/>
              </a:rPr>
              <a:t>Не стоит добавлять изображение с большим разрешением, если только не планируется поиск работы фотомоделью.</a:t>
            </a:r>
            <a:endParaRPr b="0" lang="ru-RU" sz="1800" spc="-1" strike="noStrike">
              <a:solidFill>
                <a:srgbClr val="000000"/>
              </a:solidFill>
              <a:latin typeface="Open Sans"/>
            </a:endParaRPr>
          </a:p>
        </p:txBody>
      </p:sp>
      <p:sp>
        <p:nvSpPr>
          <p:cNvPr id="251" name=""/>
          <p:cNvSpPr txBox="1"/>
          <p:nvPr/>
        </p:nvSpPr>
        <p:spPr>
          <a:xfrm>
            <a:off x="900000" y="1980000"/>
            <a:ext cx="8280000" cy="900000"/>
          </a:xfrm>
          <a:prstGeom prst="rect">
            <a:avLst/>
          </a:prstGeom>
          <a:noFill/>
          <a:ln w="0">
            <a:noFill/>
          </a:ln>
        </p:spPr>
        <p:txBody>
          <a:bodyPr lIns="90000" rIns="90000" tIns="45000" bIns="45000" anchor="t">
            <a:noAutofit/>
          </a:bodyPr>
          <a:p>
            <a:r>
              <a:rPr b="0" lang="ru-RU" sz="1800" spc="-1" strike="noStrike">
                <a:solidFill>
                  <a:schemeClr val="dk1"/>
                </a:solidFill>
                <a:latin typeface="Arial"/>
              </a:rPr>
              <a:t>О</a:t>
            </a:r>
            <a:r>
              <a:rPr b="0" lang="ru-RU" sz="1800" spc="-1" strike="noStrike">
                <a:solidFill>
                  <a:srgbClr val="000000"/>
                </a:solidFill>
                <a:latin typeface="Arial"/>
              </a:rPr>
              <a:t>риентация на лицо — фотография должна быть портретной (вертикальной) и с акцентом на лицо. Голова должна занимать примерно 60–80% кадра.</a:t>
            </a:r>
            <a:endParaRPr b="0" lang="ru-RU" sz="1800" spc="-1" strike="noStrike">
              <a:solidFill>
                <a:srgbClr val="000000"/>
              </a:solidFill>
              <a:latin typeface="Open Sans"/>
            </a:endParaRPr>
          </a:p>
        </p:txBody>
      </p:sp>
      <p:sp>
        <p:nvSpPr>
          <p:cNvPr id="252" name=""/>
          <p:cNvSpPr txBox="1"/>
          <p:nvPr/>
        </p:nvSpPr>
        <p:spPr>
          <a:xfrm>
            <a:off x="3240000" y="2880000"/>
            <a:ext cx="8460000" cy="602280"/>
          </a:xfrm>
          <a:prstGeom prst="rect">
            <a:avLst/>
          </a:prstGeom>
          <a:noFill/>
          <a:ln w="0">
            <a:noFill/>
          </a:ln>
        </p:spPr>
        <p:txBody>
          <a:bodyPr lIns="90000" rIns="90000" tIns="45000" bIns="45000" anchor="t">
            <a:noAutofit/>
          </a:bodyPr>
          <a:p>
            <a:r>
              <a:rPr b="0" lang="ru-RU" sz="1800" spc="-1" strike="noStrike">
                <a:solidFill>
                  <a:srgbClr val="000000"/>
                </a:solidFill>
                <a:latin typeface="Arial"/>
              </a:rPr>
              <a:t>Фон — однотонный, нейтральный, не отвлекающий внимание от соискателя. Идеальны светлые пастельные оттенки: серый, бежевый, светло-голубой.</a:t>
            </a:r>
            <a:endParaRPr b="0" lang="ru-RU" sz="1800" spc="-1" strike="noStrike">
              <a:solidFill>
                <a:srgbClr val="000000"/>
              </a:solidFill>
              <a:latin typeface="Open Sans"/>
            </a:endParaRPr>
          </a:p>
        </p:txBody>
      </p:sp>
      <p:sp>
        <p:nvSpPr>
          <p:cNvPr id="253" name=""/>
          <p:cNvSpPr txBox="1"/>
          <p:nvPr/>
        </p:nvSpPr>
        <p:spPr>
          <a:xfrm>
            <a:off x="3240000" y="3600000"/>
            <a:ext cx="8460000" cy="602280"/>
          </a:xfrm>
          <a:prstGeom prst="rect">
            <a:avLst/>
          </a:prstGeom>
          <a:noFill/>
          <a:ln w="0">
            <a:noFill/>
          </a:ln>
        </p:spPr>
        <p:txBody>
          <a:bodyPr lIns="90000" rIns="90000" tIns="45000" bIns="45000" anchor="t">
            <a:noAutofit/>
          </a:bodyPr>
          <a:p>
            <a:r>
              <a:rPr b="0" lang="ru-RU" sz="1800" spc="-1" strike="noStrike">
                <a:solidFill>
                  <a:srgbClr val="000000"/>
                </a:solidFill>
                <a:latin typeface="Arial"/>
              </a:rPr>
              <a:t>Освещение — лучший выбор — мягкий рассеянный свет, яркого солнечного освещения лучше избегать, поскольку он создаёт резкие тени.</a:t>
            </a:r>
            <a:endParaRPr b="0" lang="ru-RU" sz="1800" spc="-1" strike="noStrike">
              <a:solidFill>
                <a:srgbClr val="000000"/>
              </a:solidFill>
              <a:latin typeface="Open Sans"/>
            </a:endParaRPr>
          </a:p>
        </p:txBody>
      </p:sp>
      <p:sp>
        <p:nvSpPr>
          <p:cNvPr id="254" name=""/>
          <p:cNvSpPr txBox="1"/>
          <p:nvPr/>
        </p:nvSpPr>
        <p:spPr>
          <a:xfrm>
            <a:off x="3240000" y="4320000"/>
            <a:ext cx="8460000" cy="1114200"/>
          </a:xfrm>
          <a:prstGeom prst="rect">
            <a:avLst/>
          </a:prstGeom>
          <a:noFill/>
          <a:ln w="0">
            <a:noFill/>
          </a:ln>
        </p:spPr>
        <p:txBody>
          <a:bodyPr lIns="90000" rIns="90000" tIns="45000" bIns="45000" anchor="t">
            <a:noAutofit/>
          </a:bodyPr>
          <a:p>
            <a:r>
              <a:rPr b="0" lang="ru-RU" sz="1800" spc="-1" strike="noStrike">
                <a:solidFill>
                  <a:srgbClr val="000000"/>
                </a:solidFill>
                <a:latin typeface="Arial"/>
              </a:rPr>
              <a:t>Стиль одежды и аксессуары — одежда должна соответствовать вакансии, на которую претендует соискатель. Лучше отдать предпочтение базовым вещам нейтральных тонов: белым, серым, синим, бежевым рубашкам или блузкам, пиджакам.</a:t>
            </a:r>
            <a:endParaRPr b="0" lang="ru-RU" sz="1800" spc="-1" strike="noStrike">
              <a:solidFill>
                <a:srgbClr val="000000"/>
              </a:solidFill>
              <a:latin typeface="Open Sans"/>
            </a:endParaRPr>
          </a:p>
        </p:txBody>
      </p:sp>
      <p:sp>
        <p:nvSpPr>
          <p:cNvPr id="255" name=""/>
          <p:cNvSpPr txBox="1"/>
          <p:nvPr/>
        </p:nvSpPr>
        <p:spPr>
          <a:xfrm>
            <a:off x="1080000" y="5580000"/>
            <a:ext cx="10440000" cy="1114200"/>
          </a:xfrm>
          <a:prstGeom prst="rect">
            <a:avLst/>
          </a:prstGeom>
          <a:noFill/>
          <a:ln w="0">
            <a:noFill/>
          </a:ln>
        </p:spPr>
        <p:txBody>
          <a:bodyPr lIns="90000" rIns="90000" tIns="45000" bIns="45000" anchor="t">
            <a:noAutofit/>
          </a:bodyPr>
          <a:p>
            <a:r>
              <a:rPr b="0" lang="ru-RU" sz="1800" spc="-1" strike="noStrike">
                <a:solidFill>
                  <a:schemeClr val="dk1"/>
                </a:solidFill>
                <a:latin typeface="Arial"/>
              </a:rPr>
              <a:t>П</a:t>
            </a:r>
            <a:r>
              <a:rPr b="0" lang="ru-RU" sz="1800" spc="-1" strike="noStrike">
                <a:solidFill>
                  <a:srgbClr val="000000"/>
                </a:solidFill>
                <a:latin typeface="Arial"/>
              </a:rPr>
              <a:t>озирование — держаться естественной и уверенной позы, выражение лица должно быть дружелюбным и открытым. Избегать излишней серьёзности или, наоборот, слишком раскованных поз.</a:t>
            </a:r>
            <a:endParaRPr b="0" lang="ru-RU" sz="1800" spc="-1" strike="noStrike">
              <a:solidFill>
                <a:srgbClr val="000000"/>
              </a:solidFill>
              <a:latin typeface="Open Sans"/>
            </a:endParaRPr>
          </a:p>
        </p:txBody>
      </p:sp>
      <p:pic>
        <p:nvPicPr>
          <p:cNvPr id="256" name="" descr=""/>
          <p:cNvPicPr/>
          <p:nvPr/>
        </p:nvPicPr>
        <p:blipFill>
          <a:blip r:embed="rId1"/>
          <a:stretch/>
        </p:blipFill>
        <p:spPr>
          <a:xfrm>
            <a:off x="9615240" y="435240"/>
            <a:ext cx="1904760" cy="1904760"/>
          </a:xfrm>
          <a:prstGeom prst="rect">
            <a:avLst/>
          </a:prstGeom>
          <a:ln w="0">
            <a:noFill/>
          </a:ln>
        </p:spPr>
      </p:pic>
      <p:pic>
        <p:nvPicPr>
          <p:cNvPr id="257" name="" descr=""/>
          <p:cNvPicPr/>
          <p:nvPr/>
        </p:nvPicPr>
        <p:blipFill>
          <a:blip r:embed="rId2"/>
          <a:stretch/>
        </p:blipFill>
        <p:spPr>
          <a:xfrm>
            <a:off x="774360" y="2934360"/>
            <a:ext cx="2285640" cy="2285640"/>
          </a:xfrm>
          <a:prstGeom prst="rect">
            <a:avLst/>
          </a:prstGeom>
          <a:ln w="0">
            <a:noFill/>
          </a:ln>
        </p:spPr>
      </p:pic>
    </p:spTree>
  </p:cSld>
  <p:transition spd="slow">
    <p:push dir="u"/>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
          <p:cNvSpPr txBox="1"/>
          <p:nvPr/>
        </p:nvSpPr>
        <p:spPr>
          <a:xfrm>
            <a:off x="-273960" y="300960"/>
            <a:ext cx="10260000" cy="546120"/>
          </a:xfrm>
          <a:prstGeom prst="rect">
            <a:avLst/>
          </a:prstGeom>
          <a:noFill/>
          <a:ln w="0">
            <a:noFill/>
          </a:ln>
        </p:spPr>
        <p:txBody>
          <a:bodyPr lIns="90000" rIns="90000" tIns="45000" bIns="45000" anchor="t">
            <a:noAutofit/>
          </a:bodyPr>
          <a:p>
            <a:pPr algn="ctr"/>
            <a:r>
              <a:rPr b="1" lang="ru-RU" sz="3200" spc="97" strike="noStrike" cap="all">
                <a:solidFill>
                  <a:schemeClr val="accent6">
                    <a:lumMod val="50000"/>
                  </a:schemeClr>
                </a:solidFill>
                <a:latin typeface="Arial"/>
              </a:rPr>
              <a:t> </a:t>
            </a:r>
            <a:r>
              <a:rPr b="1" lang="ru-RU" sz="3200" spc="97" strike="noStrike" cap="all">
                <a:solidFill>
                  <a:schemeClr val="accent6">
                    <a:lumMod val="50000"/>
                  </a:schemeClr>
                </a:solidFill>
                <a:latin typeface="Arial"/>
              </a:rPr>
              <a:t>Некоторые рекомендации к фото</a:t>
            </a:r>
            <a:endParaRPr b="1" lang="ru-RU" sz="3200" spc="-1" strike="noStrike">
              <a:solidFill>
                <a:srgbClr val="000000"/>
              </a:solidFill>
              <a:latin typeface="Open Sans"/>
            </a:endParaRPr>
          </a:p>
        </p:txBody>
      </p:sp>
      <p:sp>
        <p:nvSpPr>
          <p:cNvPr id="259" name=""/>
          <p:cNvSpPr txBox="1"/>
          <p:nvPr/>
        </p:nvSpPr>
        <p:spPr>
          <a:xfrm>
            <a:off x="900000" y="981360"/>
            <a:ext cx="4320000" cy="346320"/>
          </a:xfrm>
          <a:prstGeom prst="rect">
            <a:avLst/>
          </a:prstGeom>
          <a:noFill/>
          <a:ln w="0">
            <a:noFill/>
          </a:ln>
        </p:spPr>
        <p:txBody>
          <a:bodyPr lIns="90000" rIns="90000" tIns="45000" bIns="45000" anchor="t">
            <a:noAutofit/>
          </a:bodyPr>
          <a:p>
            <a:r>
              <a:rPr b="1" lang="ru-RU" sz="1800" spc="-1" strike="noStrike" u="sng">
                <a:solidFill>
                  <a:srgbClr val="000000"/>
                </a:solidFill>
                <a:uFillTx/>
                <a:latin typeface="Arial"/>
              </a:rPr>
              <a:t>Для мужчин:</a:t>
            </a:r>
            <a:endParaRPr b="1" lang="ru-RU" sz="1800" spc="-1" strike="noStrike" u="sng">
              <a:solidFill>
                <a:srgbClr val="000000"/>
              </a:solidFill>
              <a:uFillTx/>
              <a:latin typeface="Open Sans"/>
            </a:endParaRPr>
          </a:p>
        </p:txBody>
      </p:sp>
      <p:sp>
        <p:nvSpPr>
          <p:cNvPr id="260" name=""/>
          <p:cNvSpPr txBox="1"/>
          <p:nvPr/>
        </p:nvSpPr>
        <p:spPr>
          <a:xfrm>
            <a:off x="900000" y="1327680"/>
            <a:ext cx="8280000" cy="1012320"/>
          </a:xfrm>
          <a:prstGeom prst="rect">
            <a:avLst/>
          </a:prstGeom>
          <a:noFill/>
          <a:ln w="0">
            <a:noFill/>
          </a:ln>
        </p:spPr>
        <p:txBody>
          <a:bodyPr lIns="90000" rIns="90000" tIns="45000" bIns="45000" anchor="t">
            <a:noAutofit/>
          </a:bodyPr>
          <a:p>
            <a:r>
              <a:rPr b="0" lang="ru-RU" sz="1800" spc="-1" strike="noStrike">
                <a:solidFill>
                  <a:srgbClr val="000000"/>
                </a:solidFill>
                <a:latin typeface="Arial"/>
              </a:rPr>
              <a:t>Идеальный вариант — деловой костюм. При отсутствии костюма достаточно надеть строгую рубашку с длинными или короткими рукавами, свитер или кофту.</a:t>
            </a:r>
            <a:endParaRPr b="0" lang="ru-RU" sz="1800" spc="-1" strike="noStrike">
              <a:solidFill>
                <a:srgbClr val="000000"/>
              </a:solidFill>
              <a:latin typeface="Open Sans"/>
            </a:endParaRPr>
          </a:p>
        </p:txBody>
      </p:sp>
      <p:sp>
        <p:nvSpPr>
          <p:cNvPr id="261" name=""/>
          <p:cNvSpPr txBox="1"/>
          <p:nvPr/>
        </p:nvSpPr>
        <p:spPr>
          <a:xfrm>
            <a:off x="912240" y="2184480"/>
            <a:ext cx="8280000" cy="602280"/>
          </a:xfrm>
          <a:prstGeom prst="rect">
            <a:avLst/>
          </a:prstGeom>
          <a:noFill/>
          <a:ln w="0">
            <a:noFill/>
          </a:ln>
        </p:spPr>
        <p:txBody>
          <a:bodyPr lIns="90000" rIns="90000" tIns="45000" bIns="45000" anchor="t">
            <a:noAutofit/>
          </a:bodyPr>
          <a:p>
            <a:r>
              <a:rPr b="0" lang="ru-RU" sz="1800" spc="-1" strike="noStrike">
                <a:solidFill>
                  <a:srgbClr val="000000"/>
                </a:solidFill>
                <a:latin typeface="Arial"/>
              </a:rPr>
              <a:t>Не годится одежда с яркими и вычурными принтами, а также с неадекватными надписями.</a:t>
            </a:r>
            <a:endParaRPr b="0" lang="ru-RU" sz="1800" spc="-1" strike="noStrike">
              <a:solidFill>
                <a:srgbClr val="000000"/>
              </a:solidFill>
              <a:latin typeface="Open Sans"/>
            </a:endParaRPr>
          </a:p>
        </p:txBody>
      </p:sp>
      <p:sp>
        <p:nvSpPr>
          <p:cNvPr id="262" name=""/>
          <p:cNvSpPr txBox="1"/>
          <p:nvPr/>
        </p:nvSpPr>
        <p:spPr>
          <a:xfrm>
            <a:off x="3780000" y="2786760"/>
            <a:ext cx="3960000" cy="346320"/>
          </a:xfrm>
          <a:prstGeom prst="rect">
            <a:avLst/>
          </a:prstGeom>
          <a:noFill/>
          <a:ln w="0">
            <a:noFill/>
          </a:ln>
        </p:spPr>
        <p:txBody>
          <a:bodyPr lIns="90000" rIns="90000" tIns="45000" bIns="45000" anchor="t">
            <a:noAutofit/>
          </a:bodyPr>
          <a:p>
            <a:r>
              <a:rPr b="1" lang="ru-RU" sz="1800" spc="-1" strike="noStrike" u="sng">
                <a:solidFill>
                  <a:srgbClr val="000000"/>
                </a:solidFill>
                <a:uFillTx/>
                <a:latin typeface="Arial"/>
              </a:rPr>
              <a:t>Для женщин</a:t>
            </a:r>
            <a:endParaRPr b="1" lang="ru-RU" sz="1800" spc="-1" strike="noStrike" u="sng">
              <a:solidFill>
                <a:srgbClr val="000000"/>
              </a:solidFill>
              <a:uFillTx/>
              <a:latin typeface="Open Sans"/>
            </a:endParaRPr>
          </a:p>
        </p:txBody>
      </p:sp>
      <p:sp>
        <p:nvSpPr>
          <p:cNvPr id="263" name=""/>
          <p:cNvSpPr txBox="1"/>
          <p:nvPr/>
        </p:nvSpPr>
        <p:spPr>
          <a:xfrm>
            <a:off x="3935520" y="3178800"/>
            <a:ext cx="7740000" cy="602280"/>
          </a:xfrm>
          <a:prstGeom prst="rect">
            <a:avLst/>
          </a:prstGeom>
          <a:noFill/>
          <a:ln w="0">
            <a:noFill/>
          </a:ln>
        </p:spPr>
        <p:txBody>
          <a:bodyPr lIns="90000" rIns="90000" tIns="45000" bIns="45000" anchor="t">
            <a:noAutofit/>
          </a:bodyPr>
          <a:p>
            <a:r>
              <a:rPr b="0" lang="ru-RU" sz="1800" spc="-1" strike="noStrike">
                <a:solidFill>
                  <a:srgbClr val="000000"/>
                </a:solidFill>
                <a:latin typeface="Arial"/>
              </a:rPr>
              <a:t>Подойдут рубашки, однотонные или с лёгким рисунком платья, другие повседневные или деловые предметы одежды без пёстрых рисунков.</a:t>
            </a:r>
            <a:endParaRPr b="0" lang="ru-RU" sz="1800" spc="-1" strike="noStrike">
              <a:solidFill>
                <a:srgbClr val="000000"/>
              </a:solidFill>
              <a:latin typeface="Open Sans"/>
            </a:endParaRPr>
          </a:p>
        </p:txBody>
      </p:sp>
      <p:sp>
        <p:nvSpPr>
          <p:cNvPr id="264" name=""/>
          <p:cNvSpPr txBox="1"/>
          <p:nvPr/>
        </p:nvSpPr>
        <p:spPr>
          <a:xfrm>
            <a:off x="3960000" y="3781080"/>
            <a:ext cx="7560000" cy="858240"/>
          </a:xfrm>
          <a:prstGeom prst="rect">
            <a:avLst/>
          </a:prstGeom>
          <a:noFill/>
          <a:ln w="0">
            <a:noFill/>
          </a:ln>
        </p:spPr>
        <p:txBody>
          <a:bodyPr lIns="90000" rIns="90000" tIns="45000" bIns="45000" anchor="t">
            <a:noAutofit/>
          </a:bodyPr>
          <a:p>
            <a:r>
              <a:rPr b="0" lang="ru-RU" sz="1800" spc="-1" strike="noStrike">
                <a:solidFill>
                  <a:srgbClr val="000000"/>
                </a:solidFill>
                <a:latin typeface="Arial"/>
              </a:rPr>
              <a:t>Отдельное требование — отсутствие излишне яркого макияжа — он должен быть спокойным, лёгким, повседневным, а не буйным и красочным.</a:t>
            </a:r>
            <a:endParaRPr b="0" lang="ru-RU" sz="1800" spc="-1" strike="noStrike">
              <a:solidFill>
                <a:srgbClr val="000000"/>
              </a:solidFill>
              <a:latin typeface="Open Sans"/>
            </a:endParaRPr>
          </a:p>
        </p:txBody>
      </p:sp>
      <p:sp>
        <p:nvSpPr>
          <p:cNvPr id="265" name=""/>
          <p:cNvSpPr txBox="1"/>
          <p:nvPr/>
        </p:nvSpPr>
        <p:spPr>
          <a:xfrm>
            <a:off x="3960000" y="4680000"/>
            <a:ext cx="4140000" cy="360000"/>
          </a:xfrm>
          <a:prstGeom prst="rect">
            <a:avLst/>
          </a:prstGeom>
          <a:noFill/>
          <a:ln w="0">
            <a:noFill/>
          </a:ln>
        </p:spPr>
        <p:txBody>
          <a:bodyPr lIns="90000" rIns="90000" tIns="45000" bIns="45000" anchor="t">
            <a:noAutofit/>
          </a:bodyPr>
          <a:p>
            <a:r>
              <a:rPr b="1" lang="ru-RU" sz="1800" spc="-1" strike="noStrike" u="sng">
                <a:solidFill>
                  <a:srgbClr val="000000"/>
                </a:solidFill>
                <a:uFillTx/>
                <a:latin typeface="Arial"/>
              </a:rPr>
              <a:t>Чего следует избегать:</a:t>
            </a:r>
            <a:endParaRPr b="1" lang="ru-RU" sz="1800" spc="-1" strike="noStrike" u="sng">
              <a:solidFill>
                <a:srgbClr val="000000"/>
              </a:solidFill>
              <a:uFillTx/>
              <a:latin typeface="Open Sans"/>
            </a:endParaRPr>
          </a:p>
        </p:txBody>
      </p:sp>
      <p:sp>
        <p:nvSpPr>
          <p:cNvPr id="266" name=""/>
          <p:cNvSpPr txBox="1"/>
          <p:nvPr/>
        </p:nvSpPr>
        <p:spPr>
          <a:xfrm>
            <a:off x="3960000" y="5040000"/>
            <a:ext cx="7380000" cy="602280"/>
          </a:xfrm>
          <a:prstGeom prst="rect">
            <a:avLst/>
          </a:prstGeom>
          <a:noFill/>
          <a:ln w="0">
            <a:noFill/>
          </a:ln>
        </p:spPr>
        <p:txBody>
          <a:bodyPr lIns="90000" rIns="90000" tIns="45000" bIns="45000" anchor="t">
            <a:noAutofit/>
          </a:bodyPr>
          <a:p>
            <a:r>
              <a:rPr b="0" lang="ru-RU" sz="1800" spc="-1" strike="noStrike">
                <a:solidFill>
                  <a:srgbClr val="000000"/>
                </a:solidFill>
                <a:latin typeface="Arial"/>
              </a:rPr>
              <a:t>- паспортных фото, так как они слишком невыразительны;</a:t>
            </a:r>
            <a:endParaRPr b="0" lang="ru-RU" sz="1800" spc="-1" strike="noStrike">
              <a:solidFill>
                <a:srgbClr val="000000"/>
              </a:solidFill>
              <a:latin typeface="Open Sans"/>
            </a:endParaRPr>
          </a:p>
          <a:p>
            <a:r>
              <a:rPr b="0" lang="ru-RU" sz="1800" spc="-1" strike="noStrike">
                <a:solidFill>
                  <a:srgbClr val="000000"/>
                </a:solidFill>
                <a:latin typeface="Arial"/>
              </a:rPr>
              <a:t>- бытовых селфи, фото с вечеринок, пляжных снимков;</a:t>
            </a:r>
            <a:endParaRPr b="0" lang="ru-RU" sz="1800" spc="-1" strike="noStrike">
              <a:solidFill>
                <a:srgbClr val="000000"/>
              </a:solidFill>
              <a:latin typeface="Open Sans"/>
            </a:endParaRPr>
          </a:p>
        </p:txBody>
      </p:sp>
      <p:sp>
        <p:nvSpPr>
          <p:cNvPr id="267" name=""/>
          <p:cNvSpPr txBox="1"/>
          <p:nvPr/>
        </p:nvSpPr>
        <p:spPr>
          <a:xfrm>
            <a:off x="720000" y="5642280"/>
            <a:ext cx="10980000" cy="1114200"/>
          </a:xfrm>
          <a:prstGeom prst="rect">
            <a:avLst/>
          </a:prstGeom>
          <a:noFill/>
          <a:ln w="0">
            <a:noFill/>
          </a:ln>
        </p:spPr>
        <p:txBody>
          <a:bodyPr lIns="90000" rIns="90000" tIns="45000" bIns="45000" anchor="t">
            <a:noAutofit/>
          </a:bodyPr>
          <a:p>
            <a:r>
              <a:rPr b="0" lang="ru-RU" sz="1800" spc="-1" strike="noStrike">
                <a:solidFill>
                  <a:srgbClr val="000000"/>
                </a:solidFill>
                <a:latin typeface="Arial"/>
              </a:rPr>
              <a:t>- кадры с друзьями, родственниками или домашними животными отвлекают внимание от личности соискателя и затрудняют идентификацию. </a:t>
            </a:r>
            <a:endParaRPr b="0" lang="ru-RU" sz="1800" spc="-1" strike="noStrike">
              <a:solidFill>
                <a:srgbClr val="000000"/>
              </a:solidFill>
              <a:latin typeface="Open Sans"/>
            </a:endParaRPr>
          </a:p>
          <a:p>
            <a:r>
              <a:rPr b="0" lang="ru-RU" sz="1800" spc="-1" strike="noStrike">
                <a:solidFill>
                  <a:srgbClr val="000000"/>
                </a:solidFill>
                <a:latin typeface="Arial"/>
              </a:rPr>
              <a:t>Важно понимать: если внешность сильно отличается от того, что представлено в кадре, доверие к соискателю будет подорвано.</a:t>
            </a:r>
            <a:endParaRPr b="0" lang="ru-RU" sz="1800" spc="-1" strike="noStrike">
              <a:solidFill>
                <a:srgbClr val="000000"/>
              </a:solidFill>
              <a:latin typeface="Open Sans"/>
            </a:endParaRPr>
          </a:p>
        </p:txBody>
      </p:sp>
      <p:pic>
        <p:nvPicPr>
          <p:cNvPr id="268" name="" descr=""/>
          <p:cNvPicPr/>
          <p:nvPr/>
        </p:nvPicPr>
        <p:blipFill>
          <a:blip r:embed="rId1"/>
          <a:stretch/>
        </p:blipFill>
        <p:spPr>
          <a:xfrm>
            <a:off x="9540000" y="180000"/>
            <a:ext cx="2340000" cy="2880000"/>
          </a:xfrm>
          <a:prstGeom prst="rect">
            <a:avLst/>
          </a:prstGeom>
          <a:ln w="0">
            <a:noFill/>
          </a:ln>
        </p:spPr>
      </p:pic>
      <p:pic>
        <p:nvPicPr>
          <p:cNvPr id="269" name="" descr=""/>
          <p:cNvPicPr/>
          <p:nvPr/>
        </p:nvPicPr>
        <p:blipFill>
          <a:blip r:embed="rId2"/>
          <a:stretch/>
        </p:blipFill>
        <p:spPr>
          <a:xfrm>
            <a:off x="540000" y="3029760"/>
            <a:ext cx="3240000" cy="2550240"/>
          </a:xfrm>
          <a:prstGeom prst="rect">
            <a:avLst/>
          </a:prstGeom>
          <a:ln w="0">
            <a:noFill/>
          </a:ln>
        </p:spPr>
      </p:pic>
    </p:spTree>
  </p:cSld>
  <p:transition spd="slow">
    <p:push dir="u"/>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265320" y="289080"/>
            <a:ext cx="12112920" cy="671400"/>
          </a:xfrm>
          <a:prstGeom prst="rect">
            <a:avLst/>
          </a:prstGeom>
          <a:noFill/>
          <a:ln w="0">
            <a:noFill/>
          </a:ln>
        </p:spPr>
        <p:txBody>
          <a:bodyPr anchor="ctr">
            <a:noAutofit/>
          </a:bodyPr>
          <a:p>
            <a:pPr indent="0" defTabSz="914400">
              <a:lnSpc>
                <a:spcPct val="80000"/>
              </a:lnSpc>
              <a:buNone/>
            </a:pPr>
            <a:r>
              <a:rPr b="0" lang="ru-RU" sz="3200" spc="97" strike="noStrike" cap="all">
                <a:solidFill>
                  <a:schemeClr val="accent6">
                    <a:lumMod val="50000"/>
                  </a:schemeClr>
                </a:solidFill>
                <a:latin typeface="Arial"/>
              </a:rPr>
              <a:t>Основные ошибки при написании резюме</a:t>
            </a:r>
            <a:br>
              <a:rPr sz="3200"/>
            </a:br>
            <a:endParaRPr b="0" lang="en-US" sz="3200" spc="-1" strike="noStrike">
              <a:solidFill>
                <a:schemeClr val="dk1"/>
              </a:solidFill>
              <a:latin typeface="Tw Cen MT"/>
            </a:endParaRPr>
          </a:p>
        </p:txBody>
      </p:sp>
      <p:sp>
        <p:nvSpPr>
          <p:cNvPr id="271" name="PlaceHolder 2"/>
          <p:cNvSpPr>
            <a:spLocks noGrp="1"/>
          </p:cNvSpPr>
          <p:nvPr>
            <p:ph/>
          </p:nvPr>
        </p:nvSpPr>
        <p:spPr>
          <a:xfrm>
            <a:off x="813960" y="1160640"/>
            <a:ext cx="9719640" cy="4023000"/>
          </a:xfrm>
          <a:prstGeom prst="rect">
            <a:avLst/>
          </a:prstGeom>
          <a:noFill/>
          <a:ln w="0">
            <a:noFill/>
          </a:ln>
        </p:spPr>
        <p:txBody>
          <a:bodyPr lIns="45720" rIns="45720" anchor="t">
            <a:noAutofit/>
          </a:bodyPr>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несоответствие трудовой биографии, образования, опыта претендента объективным требованиям к должности или выставленным работодателем;</a:t>
            </a:r>
            <a:endParaRPr b="0" lang="en-US" sz="2200" spc="-1" strike="noStrike">
              <a:solidFill>
                <a:srgbClr val="000000"/>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слишком короткое резюме;</a:t>
            </a:r>
            <a:endParaRPr b="0" lang="en-US" sz="2200" spc="-1" strike="noStrike">
              <a:solidFill>
                <a:srgbClr val="000000"/>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демонстрация частой смены мест работы без объяснения объективных причин;</a:t>
            </a:r>
            <a:endParaRPr b="0" lang="en-US" sz="2200" spc="-1" strike="noStrike">
              <a:solidFill>
                <a:srgbClr val="000000"/>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отсутствие указаний на профессиональный рост;</a:t>
            </a:r>
            <a:endParaRPr b="0" lang="en-US" sz="2200" spc="-1" strike="noStrike">
              <a:solidFill>
                <a:srgbClr val="000000"/>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указание множества различных обучающих курсов и семинаров;</a:t>
            </a:r>
            <a:endParaRPr b="0" lang="en-US" sz="2200" spc="-1" strike="noStrike">
              <a:solidFill>
                <a:srgbClr val="000000"/>
              </a:solidFill>
              <a:latin typeface="Tw Cen MT"/>
            </a:endParaRPr>
          </a:p>
          <a:p>
            <a:pPr marL="91440" indent="-91440" defTabSz="914400">
              <a:lnSpc>
                <a:spcPct val="90000"/>
              </a:lnSpc>
              <a:spcBef>
                <a:spcPts val="1199"/>
              </a:spcBef>
              <a:spcAft>
                <a:spcPts val="201"/>
              </a:spcAft>
              <a:buClr>
                <a:srgbClr val="9cbebd"/>
              </a:buClr>
              <a:buFont typeface="Wingdings" charset="2"/>
              <a:buChar char=""/>
            </a:pPr>
            <a:r>
              <a:rPr b="0" lang="ru-RU" sz="2200" spc="-1" strike="noStrike">
                <a:solidFill>
                  <a:srgbClr val="000000"/>
                </a:solidFill>
                <a:latin typeface="Arial"/>
              </a:rPr>
              <a:t> </a:t>
            </a:r>
            <a:r>
              <a:rPr b="0" lang="ru-RU" sz="2200" spc="-1" strike="noStrike">
                <a:solidFill>
                  <a:srgbClr val="000000"/>
                </a:solidFill>
                <a:latin typeface="Arial"/>
              </a:rPr>
              <a:t>слишком подробное резюме.</a:t>
            </a:r>
            <a:endParaRPr b="0" lang="en-US" sz="2200" spc="-1" strike="noStrike">
              <a:solidFill>
                <a:srgbClr val="000000"/>
              </a:solidFill>
              <a:latin typeface="Tw Cen MT"/>
            </a:endParaRPr>
          </a:p>
          <a:p>
            <a:pPr indent="0" defTabSz="914400">
              <a:lnSpc>
                <a:spcPct val="90000"/>
              </a:lnSpc>
              <a:spcBef>
                <a:spcPts val="1199"/>
              </a:spcBef>
              <a:spcAft>
                <a:spcPts val="201"/>
              </a:spcAft>
              <a:buNone/>
            </a:pPr>
            <a:endParaRPr b="0" lang="en-US" sz="2200" spc="-1" strike="noStrike">
              <a:solidFill>
                <a:srgbClr val="000000"/>
              </a:solidFill>
              <a:latin typeface="Tw Cen MT"/>
            </a:endParaRPr>
          </a:p>
        </p:txBody>
      </p:sp>
      <p:pic>
        <p:nvPicPr>
          <p:cNvPr id="272" name="" descr=""/>
          <p:cNvPicPr/>
          <p:nvPr/>
        </p:nvPicPr>
        <p:blipFill>
          <a:blip r:embed="rId1"/>
          <a:stretch/>
        </p:blipFill>
        <p:spPr>
          <a:xfrm>
            <a:off x="9360000" y="3240000"/>
            <a:ext cx="3428640" cy="3428640"/>
          </a:xfrm>
          <a:prstGeom prst="rect">
            <a:avLst/>
          </a:prstGeom>
          <a:ln w="0">
            <a:noFill/>
          </a:ln>
        </p:spPr>
      </p:pic>
    </p:spTree>
  </p:cSld>
  <p:transition spd="slow">
    <p:push dir="u"/>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3" name="" descr=""/>
          <p:cNvPicPr/>
          <p:nvPr/>
        </p:nvPicPr>
        <p:blipFill>
          <a:blip r:embed="rId1"/>
          <a:stretch/>
        </p:blipFill>
        <p:spPr>
          <a:xfrm>
            <a:off x="1980000" y="540000"/>
            <a:ext cx="9720000" cy="5957640"/>
          </a:xfrm>
          <a:prstGeom prst="rect">
            <a:avLst/>
          </a:prstGeom>
          <a:ln w="0">
            <a:noFill/>
          </a:ln>
        </p:spPr>
      </p:pic>
      <p:pic>
        <p:nvPicPr>
          <p:cNvPr id="274" name="" descr=""/>
          <p:cNvPicPr/>
          <p:nvPr/>
        </p:nvPicPr>
        <p:blipFill>
          <a:blip r:embed="rId2"/>
          <a:stretch/>
        </p:blipFill>
        <p:spPr>
          <a:xfrm rot="5400">
            <a:off x="358920" y="412920"/>
            <a:ext cx="2158560" cy="1925280"/>
          </a:xfrm>
          <a:prstGeom prst="rect">
            <a:avLst/>
          </a:prstGeom>
          <a:ln w="0">
            <a:noFill/>
          </a:ln>
        </p:spPr>
      </p:pic>
      <p:pic>
        <p:nvPicPr>
          <p:cNvPr id="275" name="" descr=""/>
          <p:cNvPicPr/>
          <p:nvPr/>
        </p:nvPicPr>
        <p:blipFill>
          <a:blip r:embed="rId3"/>
          <a:stretch/>
        </p:blipFill>
        <p:spPr>
          <a:xfrm>
            <a:off x="9540000" y="4518000"/>
            <a:ext cx="2340000" cy="1979640"/>
          </a:xfrm>
          <a:prstGeom prst="rect">
            <a:avLst/>
          </a:prstGeom>
          <a:ln w="0">
            <a:noFill/>
          </a:ln>
        </p:spPr>
      </p:pic>
    </p:spTree>
  </p:cSld>
  <p:transition spd="slow">
    <p:push dir="u"/>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
          <p:cNvSpPr txBox="1"/>
          <p:nvPr/>
        </p:nvSpPr>
        <p:spPr>
          <a:xfrm>
            <a:off x="900000" y="486360"/>
            <a:ext cx="9360000" cy="593640"/>
          </a:xfrm>
          <a:prstGeom prst="rect">
            <a:avLst/>
          </a:prstGeom>
          <a:noFill/>
          <a:ln w="0">
            <a:noFill/>
          </a:ln>
        </p:spPr>
        <p:txBody>
          <a:bodyPr lIns="0" rIns="0" tIns="0" bIns="0" anchor="t">
            <a:noAutofit/>
          </a:bodyPr>
          <a:p>
            <a:r>
              <a:rPr b="1" lang="ru-RU" sz="4000" spc="-1" strike="noStrike">
                <a:solidFill>
                  <a:srgbClr val="2a6099"/>
                </a:solidFill>
                <a:latin typeface="Times New Roman"/>
                <a:ea typeface="Times New Roman"/>
              </a:rPr>
              <a:t>Будьте конкретны в </a:t>
            </a:r>
            <a:r>
              <a:rPr b="1" lang="ru-RU" sz="3990" spc="-1" strike="noStrike">
                <a:solidFill>
                  <a:srgbClr val="2a6099"/>
                </a:solidFill>
                <a:latin typeface="Times New Roman"/>
                <a:ea typeface="Times New Roman"/>
              </a:rPr>
              <a:t>формулировках</a:t>
            </a:r>
            <a:r>
              <a:rPr b="1" lang="ru-RU" sz="4000" spc="-1" strike="noStrike">
                <a:solidFill>
                  <a:srgbClr val="2a6099"/>
                </a:solidFill>
                <a:latin typeface="Times New Roman"/>
                <a:ea typeface="Times New Roman"/>
              </a:rPr>
              <a:t> </a:t>
            </a:r>
            <a:endParaRPr b="1" lang="ru-RU" sz="4000" spc="-1" strike="noStrike">
              <a:solidFill>
                <a:srgbClr val="2a6099"/>
              </a:solidFill>
              <a:latin typeface="Open Sans"/>
            </a:endParaRPr>
          </a:p>
        </p:txBody>
      </p:sp>
      <p:sp>
        <p:nvSpPr>
          <p:cNvPr id="277" name=""/>
          <p:cNvSpPr txBox="1"/>
          <p:nvPr/>
        </p:nvSpPr>
        <p:spPr>
          <a:xfrm>
            <a:off x="777600" y="1260000"/>
            <a:ext cx="2853720" cy="540000"/>
          </a:xfrm>
          <a:prstGeom prst="rect">
            <a:avLst/>
          </a:prstGeom>
          <a:noFill/>
          <a:ln w="0">
            <a:noFill/>
          </a:ln>
        </p:spPr>
        <p:txBody>
          <a:bodyPr lIns="0" rIns="0" tIns="0" bIns="0" anchor="t">
            <a:noAutofit/>
          </a:bodyPr>
          <a:p>
            <a:r>
              <a:rPr b="0" lang="ru-RU" sz="2790" spc="-1" strike="noStrike" u="sng">
                <a:solidFill>
                  <a:srgbClr val="ff4000"/>
                </a:solidFill>
                <a:uFillTx/>
                <a:latin typeface="Times New Roman"/>
                <a:ea typeface="Times New Roman"/>
              </a:rPr>
              <a:t>Не следует писать </a:t>
            </a:r>
            <a:endParaRPr b="0" lang="ru-RU" sz="2790" spc="-1" strike="noStrike" u="sng">
              <a:solidFill>
                <a:srgbClr val="ff4000"/>
              </a:solidFill>
              <a:uFillTx/>
              <a:latin typeface="Open Sans"/>
            </a:endParaRPr>
          </a:p>
        </p:txBody>
      </p:sp>
      <p:sp>
        <p:nvSpPr>
          <p:cNvPr id="278" name=""/>
          <p:cNvSpPr txBox="1"/>
          <p:nvPr/>
        </p:nvSpPr>
        <p:spPr>
          <a:xfrm>
            <a:off x="6840000" y="1260000"/>
            <a:ext cx="2520000" cy="540000"/>
          </a:xfrm>
          <a:prstGeom prst="rect">
            <a:avLst/>
          </a:prstGeom>
          <a:noFill/>
          <a:ln w="0">
            <a:noFill/>
          </a:ln>
        </p:spPr>
        <p:txBody>
          <a:bodyPr lIns="0" rIns="0" tIns="0" bIns="0" anchor="t">
            <a:noAutofit/>
          </a:bodyPr>
          <a:p>
            <a:r>
              <a:rPr b="0" lang="ru-RU" sz="2790" spc="-1" strike="noStrike" u="sng">
                <a:solidFill>
                  <a:srgbClr val="ff4000"/>
                </a:solidFill>
                <a:uFillTx/>
                <a:latin typeface="Times New Roman"/>
                <a:ea typeface="Times New Roman"/>
              </a:rPr>
              <a:t>Следует писать </a:t>
            </a:r>
            <a:endParaRPr b="0" lang="ru-RU" sz="2790" spc="-1" strike="noStrike" u="sng">
              <a:solidFill>
                <a:srgbClr val="ff4000"/>
              </a:solidFill>
              <a:uFillTx/>
              <a:latin typeface="Open Sans"/>
            </a:endParaRPr>
          </a:p>
        </p:txBody>
      </p:sp>
      <p:sp>
        <p:nvSpPr>
          <p:cNvPr id="279" name=""/>
          <p:cNvSpPr txBox="1"/>
          <p:nvPr/>
        </p:nvSpPr>
        <p:spPr>
          <a:xfrm>
            <a:off x="732960" y="1800000"/>
            <a:ext cx="3394800" cy="39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Занимался обучением </a:t>
            </a:r>
            <a:endParaRPr b="0" lang="ru-RU" sz="2790" spc="-1" strike="noStrike">
              <a:solidFill>
                <a:srgbClr val="000000"/>
              </a:solidFill>
              <a:latin typeface="Open Sans"/>
            </a:endParaRPr>
          </a:p>
        </p:txBody>
      </p:sp>
      <p:sp>
        <p:nvSpPr>
          <p:cNvPr id="280" name=""/>
          <p:cNvSpPr txBox="1"/>
          <p:nvPr/>
        </p:nvSpPr>
        <p:spPr>
          <a:xfrm>
            <a:off x="6840000" y="1800000"/>
            <a:ext cx="4699080" cy="39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Обучил двух новых служащих </a:t>
            </a:r>
            <a:endParaRPr b="0" lang="ru-RU" sz="2790" spc="-1" strike="noStrike">
              <a:solidFill>
                <a:srgbClr val="000000"/>
              </a:solidFill>
              <a:latin typeface="Open Sans"/>
            </a:endParaRPr>
          </a:p>
        </p:txBody>
      </p:sp>
      <p:sp>
        <p:nvSpPr>
          <p:cNvPr id="281" name=""/>
          <p:cNvSpPr txBox="1"/>
          <p:nvPr/>
        </p:nvSpPr>
        <p:spPr>
          <a:xfrm>
            <a:off x="777240" y="2340000"/>
            <a:ext cx="3186000" cy="78732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Помогал уменьшить</a:t>
            </a:r>
            <a:endParaRPr b="0" lang="ru-RU" sz="2790" spc="-1" strike="noStrike">
              <a:solidFill>
                <a:srgbClr val="000000"/>
              </a:solidFill>
              <a:latin typeface="Open Sans"/>
            </a:endParaRPr>
          </a:p>
          <a:p>
            <a:r>
              <a:rPr b="0" lang="ru-RU" sz="2790" spc="-1" strike="noStrike">
                <a:solidFill>
                  <a:srgbClr val="000000"/>
                </a:solidFill>
                <a:latin typeface="Times New Roman"/>
                <a:ea typeface="Times New Roman"/>
              </a:rPr>
              <a:t>ошибки </a:t>
            </a:r>
            <a:endParaRPr b="0" lang="ru-RU" sz="2790" spc="-1" strike="noStrike">
              <a:solidFill>
                <a:srgbClr val="000000"/>
              </a:solidFill>
              <a:latin typeface="Open Sans"/>
            </a:endParaRPr>
          </a:p>
        </p:txBody>
      </p:sp>
      <p:sp>
        <p:nvSpPr>
          <p:cNvPr id="282" name=""/>
          <p:cNvSpPr txBox="1"/>
          <p:nvPr/>
        </p:nvSpPr>
        <p:spPr>
          <a:xfrm>
            <a:off x="6840000" y="2306160"/>
            <a:ext cx="4680000" cy="1180800"/>
          </a:xfrm>
          <a:prstGeom prst="rect">
            <a:avLst/>
          </a:prstGeom>
          <a:noFill/>
          <a:ln w="0">
            <a:noFill/>
          </a:ln>
        </p:spPr>
        <p:txBody>
          <a:bodyPr lIns="0" rIns="0" tIns="0" bIns="0" anchor="t">
            <a:noAutofit/>
          </a:bodyPr>
          <a:p>
            <a:r>
              <a:rPr b="0" lang="ru-RU" sz="2800" spc="-1" strike="noStrike">
                <a:solidFill>
                  <a:srgbClr val="000000"/>
                </a:solidFill>
                <a:latin typeface="Times New Roman"/>
                <a:ea typeface="Times New Roman"/>
              </a:rPr>
              <a:t>Сократил ошибки на 15%,</a:t>
            </a:r>
            <a:endParaRPr b="0" lang="ru-RU" sz="2800" spc="-1" strike="noStrike">
              <a:solidFill>
                <a:srgbClr val="000000"/>
              </a:solidFill>
              <a:latin typeface="Open Sans"/>
            </a:endParaRPr>
          </a:p>
          <a:p>
            <a:r>
              <a:rPr b="0" lang="ru-RU" sz="2800" spc="-1" strike="noStrike">
                <a:solidFill>
                  <a:srgbClr val="000000"/>
                </a:solidFill>
                <a:latin typeface="Times New Roman"/>
                <a:ea typeface="Times New Roman"/>
              </a:rPr>
              <a:t>чем сэкономил организации</a:t>
            </a:r>
            <a:endParaRPr b="0" lang="ru-RU" sz="2800" spc="-1" strike="noStrike">
              <a:solidFill>
                <a:srgbClr val="000000"/>
              </a:solidFill>
              <a:latin typeface="Open Sans"/>
            </a:endParaRPr>
          </a:p>
          <a:p>
            <a:r>
              <a:rPr b="0" lang="ru-RU" sz="2800" spc="-1" strike="noStrike">
                <a:solidFill>
                  <a:srgbClr val="000000"/>
                </a:solidFill>
                <a:latin typeface="Times New Roman"/>
                <a:ea typeface="Times New Roman"/>
              </a:rPr>
              <a:t>10000 рублей</a:t>
            </a:r>
            <a:endParaRPr b="0" lang="ru-RU" sz="2800" spc="-1" strike="noStrike">
              <a:solidFill>
                <a:srgbClr val="000000"/>
              </a:solidFill>
              <a:latin typeface="Open Sans"/>
            </a:endParaRPr>
          </a:p>
        </p:txBody>
      </p:sp>
      <p:sp>
        <p:nvSpPr>
          <p:cNvPr id="283" name=""/>
          <p:cNvSpPr txBox="1"/>
          <p:nvPr/>
        </p:nvSpPr>
        <p:spPr>
          <a:xfrm>
            <a:off x="720000" y="3240000"/>
            <a:ext cx="3780000" cy="90000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Быстро усваиваю </a:t>
            </a:r>
            <a:endParaRPr b="0" lang="ru-RU" sz="2790" spc="-1" strike="noStrike">
              <a:solidFill>
                <a:srgbClr val="000000"/>
              </a:solidFill>
              <a:latin typeface="Open Sans"/>
            </a:endParaRPr>
          </a:p>
          <a:p>
            <a:r>
              <a:rPr b="0" lang="ru-RU" sz="2790" spc="-1" strike="noStrike">
                <a:solidFill>
                  <a:srgbClr val="000000"/>
                </a:solidFill>
                <a:latin typeface="Times New Roman"/>
                <a:ea typeface="Times New Roman"/>
              </a:rPr>
              <a:t>новые знания</a:t>
            </a:r>
            <a:endParaRPr b="0" lang="ru-RU" sz="2790" spc="-1" strike="noStrike">
              <a:solidFill>
                <a:srgbClr val="000000"/>
              </a:solidFill>
              <a:latin typeface="Open Sans"/>
            </a:endParaRPr>
          </a:p>
        </p:txBody>
      </p:sp>
      <p:sp>
        <p:nvSpPr>
          <p:cNvPr id="284" name=""/>
          <p:cNvSpPr txBox="1"/>
          <p:nvPr/>
        </p:nvSpPr>
        <p:spPr>
          <a:xfrm>
            <a:off x="6840000" y="3600000"/>
            <a:ext cx="4680000" cy="1260000"/>
          </a:xfrm>
          <a:prstGeom prst="rect">
            <a:avLst/>
          </a:prstGeom>
          <a:noFill/>
          <a:ln w="0">
            <a:noFill/>
          </a:ln>
        </p:spPr>
        <p:txBody>
          <a:bodyPr lIns="0" rIns="0" tIns="0" bIns="0" anchor="t">
            <a:noAutofit/>
          </a:bodyPr>
          <a:p>
            <a:r>
              <a:rPr b="0" lang="ru-RU" sz="2800" spc="-1" strike="noStrike">
                <a:solidFill>
                  <a:srgbClr val="000000"/>
                </a:solidFill>
                <a:latin typeface="Times New Roman"/>
                <a:ea typeface="Times New Roman"/>
              </a:rPr>
              <a:t>Освоил новые навыки в </a:t>
            </a:r>
            <a:endParaRPr b="0" lang="ru-RU" sz="2800" spc="-1" strike="noStrike">
              <a:solidFill>
                <a:srgbClr val="000000"/>
              </a:solidFill>
              <a:latin typeface="Open Sans"/>
            </a:endParaRPr>
          </a:p>
          <a:p>
            <a:r>
              <a:rPr b="0" lang="ru-RU" sz="2800" spc="-1" strike="noStrike">
                <a:solidFill>
                  <a:srgbClr val="000000"/>
                </a:solidFill>
                <a:latin typeface="Times New Roman"/>
                <a:ea typeface="Times New Roman"/>
              </a:rPr>
              <a:t>рекордно короткий срок- </a:t>
            </a:r>
            <a:endParaRPr b="0" lang="ru-RU" sz="2800" spc="-1" strike="noStrike">
              <a:solidFill>
                <a:srgbClr val="000000"/>
              </a:solidFill>
              <a:latin typeface="Open Sans"/>
            </a:endParaRPr>
          </a:p>
          <a:p>
            <a:r>
              <a:rPr b="0" lang="ru-RU" sz="2800" spc="-1" strike="noStrike">
                <a:solidFill>
                  <a:srgbClr val="000000"/>
                </a:solidFill>
                <a:latin typeface="Times New Roman"/>
                <a:ea typeface="Times New Roman"/>
              </a:rPr>
              <a:t>за 2 недели</a:t>
            </a:r>
            <a:endParaRPr b="0" lang="ru-RU" sz="2800" spc="-1" strike="noStrike">
              <a:solidFill>
                <a:srgbClr val="000000"/>
              </a:solidFill>
              <a:latin typeface="Open Sans"/>
            </a:endParaRPr>
          </a:p>
        </p:txBody>
      </p:sp>
      <p:sp>
        <p:nvSpPr>
          <p:cNvPr id="285" name=""/>
          <p:cNvSpPr txBox="1"/>
          <p:nvPr/>
        </p:nvSpPr>
        <p:spPr>
          <a:xfrm>
            <a:off x="549000" y="234648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86" name=""/>
          <p:cNvSpPr txBox="1"/>
          <p:nvPr/>
        </p:nvSpPr>
        <p:spPr>
          <a:xfrm>
            <a:off x="540000" y="180324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87" name=""/>
          <p:cNvSpPr txBox="1"/>
          <p:nvPr/>
        </p:nvSpPr>
        <p:spPr>
          <a:xfrm>
            <a:off x="540000" y="320328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88" name=""/>
          <p:cNvSpPr txBox="1"/>
          <p:nvPr/>
        </p:nvSpPr>
        <p:spPr>
          <a:xfrm>
            <a:off x="6305400" y="180000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89" name=""/>
          <p:cNvSpPr txBox="1"/>
          <p:nvPr/>
        </p:nvSpPr>
        <p:spPr>
          <a:xfrm>
            <a:off x="6305400" y="234000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0" name=""/>
          <p:cNvSpPr txBox="1"/>
          <p:nvPr/>
        </p:nvSpPr>
        <p:spPr>
          <a:xfrm>
            <a:off x="6300000" y="360000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1" name=""/>
          <p:cNvSpPr txBox="1"/>
          <p:nvPr/>
        </p:nvSpPr>
        <p:spPr>
          <a:xfrm>
            <a:off x="797040" y="4140000"/>
            <a:ext cx="3990600" cy="39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Отвечал за выполнение ... </a:t>
            </a:r>
            <a:endParaRPr b="0" lang="ru-RU" sz="2790" spc="-1" strike="noStrike">
              <a:solidFill>
                <a:srgbClr val="000000"/>
              </a:solidFill>
              <a:latin typeface="Open Sans"/>
            </a:endParaRPr>
          </a:p>
        </p:txBody>
      </p:sp>
      <p:sp>
        <p:nvSpPr>
          <p:cNvPr id="292" name=""/>
          <p:cNvSpPr txBox="1"/>
          <p:nvPr/>
        </p:nvSpPr>
        <p:spPr>
          <a:xfrm>
            <a:off x="540000" y="413712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3" name=""/>
          <p:cNvSpPr txBox="1"/>
          <p:nvPr/>
        </p:nvSpPr>
        <p:spPr>
          <a:xfrm>
            <a:off x="6888600" y="4860000"/>
            <a:ext cx="2111400" cy="39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Выполнил … </a:t>
            </a:r>
            <a:endParaRPr b="0" lang="ru-RU" sz="2790" spc="-1" strike="noStrike">
              <a:solidFill>
                <a:srgbClr val="000000"/>
              </a:solidFill>
              <a:latin typeface="Open Sans"/>
            </a:endParaRPr>
          </a:p>
        </p:txBody>
      </p:sp>
      <p:sp>
        <p:nvSpPr>
          <p:cNvPr id="294" name=""/>
          <p:cNvSpPr txBox="1"/>
          <p:nvPr/>
        </p:nvSpPr>
        <p:spPr>
          <a:xfrm>
            <a:off x="6314400" y="481140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5" name=""/>
          <p:cNvSpPr txBox="1"/>
          <p:nvPr/>
        </p:nvSpPr>
        <p:spPr>
          <a:xfrm>
            <a:off x="900000" y="4646160"/>
            <a:ext cx="4320000" cy="93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Находил применение </a:t>
            </a:r>
            <a:endParaRPr b="0" lang="ru-RU" sz="2790" spc="-1" strike="noStrike">
              <a:solidFill>
                <a:srgbClr val="000000"/>
              </a:solidFill>
              <a:latin typeface="Open Sans"/>
            </a:endParaRPr>
          </a:p>
          <a:p>
            <a:r>
              <a:rPr b="0" lang="ru-RU" sz="2790" spc="-1" strike="noStrike">
                <a:solidFill>
                  <a:srgbClr val="000000"/>
                </a:solidFill>
                <a:latin typeface="Times New Roman"/>
                <a:ea typeface="Times New Roman"/>
              </a:rPr>
              <a:t>следующим возможностям</a:t>
            </a:r>
            <a:endParaRPr b="0" lang="ru-RU" sz="2790" spc="-1" strike="noStrike">
              <a:solidFill>
                <a:srgbClr val="000000"/>
              </a:solidFill>
              <a:latin typeface="Open Sans"/>
            </a:endParaRPr>
          </a:p>
        </p:txBody>
      </p:sp>
      <p:sp>
        <p:nvSpPr>
          <p:cNvPr id="296" name=""/>
          <p:cNvSpPr txBox="1"/>
          <p:nvPr/>
        </p:nvSpPr>
        <p:spPr>
          <a:xfrm>
            <a:off x="540360" y="468000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7" name=""/>
          <p:cNvSpPr txBox="1"/>
          <p:nvPr/>
        </p:nvSpPr>
        <p:spPr>
          <a:xfrm>
            <a:off x="6840000" y="5220000"/>
            <a:ext cx="4500000" cy="57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Эффективно использовал</a:t>
            </a:r>
            <a:endParaRPr b="0" lang="ru-RU" sz="2790" spc="-1" strike="noStrike">
              <a:solidFill>
                <a:srgbClr val="000000"/>
              </a:solidFill>
              <a:latin typeface="Open Sans"/>
            </a:endParaRPr>
          </a:p>
        </p:txBody>
      </p:sp>
      <p:sp>
        <p:nvSpPr>
          <p:cNvPr id="298" name=""/>
          <p:cNvSpPr txBox="1"/>
          <p:nvPr/>
        </p:nvSpPr>
        <p:spPr>
          <a:xfrm>
            <a:off x="6305400" y="5299920"/>
            <a:ext cx="3546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299" name=""/>
          <p:cNvSpPr txBox="1"/>
          <p:nvPr/>
        </p:nvSpPr>
        <p:spPr>
          <a:xfrm>
            <a:off x="900000" y="5580000"/>
            <a:ext cx="3997440" cy="54000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Нес ответственность за </a:t>
            </a:r>
            <a:endParaRPr b="0" lang="ru-RU" sz="2790" spc="-1" strike="noStrike">
              <a:solidFill>
                <a:srgbClr val="000000"/>
              </a:solidFill>
              <a:latin typeface="Open Sans"/>
            </a:endParaRPr>
          </a:p>
        </p:txBody>
      </p:sp>
      <p:sp>
        <p:nvSpPr>
          <p:cNvPr id="300" name=""/>
          <p:cNvSpPr txBox="1"/>
          <p:nvPr/>
        </p:nvSpPr>
        <p:spPr>
          <a:xfrm>
            <a:off x="540000" y="5543280"/>
            <a:ext cx="1800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sp>
        <p:nvSpPr>
          <p:cNvPr id="301" name=""/>
          <p:cNvSpPr txBox="1"/>
          <p:nvPr/>
        </p:nvSpPr>
        <p:spPr>
          <a:xfrm>
            <a:off x="7019640" y="5726160"/>
            <a:ext cx="2160360" cy="393840"/>
          </a:xfrm>
          <a:prstGeom prst="rect">
            <a:avLst/>
          </a:prstGeom>
          <a:noFill/>
          <a:ln w="0">
            <a:noFill/>
          </a:ln>
        </p:spPr>
        <p:txBody>
          <a:bodyPr lIns="0" rIns="0" tIns="0" bIns="0" anchor="t">
            <a:noAutofit/>
          </a:bodyPr>
          <a:p>
            <a:r>
              <a:rPr b="0" lang="ru-RU" sz="2790" spc="-1" strike="noStrike">
                <a:solidFill>
                  <a:srgbClr val="000000"/>
                </a:solidFill>
                <a:latin typeface="Times New Roman"/>
                <a:ea typeface="Times New Roman"/>
              </a:rPr>
              <a:t>Отвечал за … </a:t>
            </a:r>
            <a:endParaRPr b="0" lang="ru-RU" sz="2790" spc="-1" strike="noStrike">
              <a:solidFill>
                <a:srgbClr val="000000"/>
              </a:solidFill>
              <a:latin typeface="Open Sans"/>
            </a:endParaRPr>
          </a:p>
        </p:txBody>
      </p:sp>
      <p:sp>
        <p:nvSpPr>
          <p:cNvPr id="302" name=""/>
          <p:cNvSpPr txBox="1"/>
          <p:nvPr/>
        </p:nvSpPr>
        <p:spPr>
          <a:xfrm>
            <a:off x="6300000" y="5760000"/>
            <a:ext cx="180000" cy="396720"/>
          </a:xfrm>
          <a:prstGeom prst="rect">
            <a:avLst/>
          </a:prstGeom>
          <a:noFill/>
          <a:ln w="0">
            <a:noFill/>
          </a:ln>
        </p:spPr>
        <p:txBody>
          <a:bodyPr lIns="0" rIns="0" tIns="0" bIns="0" anchor="t">
            <a:noAutofit/>
          </a:bodyPr>
          <a:p>
            <a:r>
              <a:rPr b="0" lang="ru-RU" sz="2790" spc="-1" strike="noStrike">
                <a:solidFill>
                  <a:srgbClr val="000000"/>
                </a:solidFill>
                <a:latin typeface="Arial"/>
                <a:ea typeface="Arial"/>
              </a:rPr>
              <a:t>•</a:t>
            </a:r>
            <a:endParaRPr b="0" lang="ru-RU" sz="2790" spc="-1" strike="noStrike">
              <a:solidFill>
                <a:srgbClr val="000000"/>
              </a:solidFill>
              <a:latin typeface="Open Sans"/>
            </a:endParaRPr>
          </a:p>
        </p:txBody>
      </p:sp>
      <p:pic>
        <p:nvPicPr>
          <p:cNvPr id="303" name="" descr=""/>
          <p:cNvPicPr/>
          <p:nvPr/>
        </p:nvPicPr>
        <p:blipFill>
          <a:blip r:embed="rId1"/>
          <a:stretch/>
        </p:blipFill>
        <p:spPr>
          <a:xfrm>
            <a:off x="4140000" y="1980000"/>
            <a:ext cx="2520000" cy="1800000"/>
          </a:xfrm>
          <a:prstGeom prst="rect">
            <a:avLst/>
          </a:prstGeom>
          <a:ln w="0">
            <a:noFill/>
          </a:ln>
        </p:spPr>
      </p:pic>
    </p:spTree>
  </p:cSld>
  <p:transition spd="slow">
    <p:push dir="u"/>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04" name="Rectangle 10">
            <a:extLst>
              <a:ext uri="{C183D7F6-B498-43B3-948B-1728B52AA6E4}">
                <adec:decorative xmlns:adec="http://schemas.microsoft.com/office/drawing/2017/decorative" val="1"/>
              </a:ext>
            </a:extLst>
          </p:cNvPr>
          <p:cNvSpPr/>
          <p:nvPr/>
        </p:nvSpPr>
        <p:spPr>
          <a:xfrm>
            <a:off x="1080000" y="4500000"/>
            <a:ext cx="7057800" cy="1963800"/>
          </a:xfrm>
          <a:prstGeom prst="rect">
            <a:avLst/>
          </a:prstGeom>
          <a:solidFill>
            <a:srgbClr val="4b6f93"/>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Tw Cen MT"/>
            </a:endParaRPr>
          </a:p>
        </p:txBody>
      </p:sp>
      <p:pic>
        <p:nvPicPr>
          <p:cNvPr id="305" name="Picture 5" descr="Изображение выглядит как коллекция картинок&#10;&#10;Автоматически созданное описание"/>
          <p:cNvPicPr/>
          <p:nvPr/>
        </p:nvPicPr>
        <p:blipFill>
          <a:blip r:embed="rId1"/>
          <a:srcRect l="0" t="14748" r="0" b="7559"/>
          <a:stretch/>
        </p:blipFill>
        <p:spPr>
          <a:xfrm>
            <a:off x="327600" y="186120"/>
            <a:ext cx="7057800" cy="4106880"/>
          </a:xfrm>
          <a:prstGeom prst="rect">
            <a:avLst/>
          </a:prstGeom>
          <a:ln w="0">
            <a:noFill/>
          </a:ln>
        </p:spPr>
      </p:pic>
      <p:sp>
        <p:nvSpPr>
          <p:cNvPr id="306" name="Rectangle 12">
            <a:extLst>
              <a:ext uri="{C183D7F6-B498-43B3-948B-1728B52AA6E4}">
                <adec:decorative xmlns:adec="http://schemas.microsoft.com/office/drawing/2017/decorative" val="1"/>
              </a:ext>
            </a:extLst>
          </p:cNvPr>
          <p:cNvSpPr/>
          <p:nvPr/>
        </p:nvSpPr>
        <p:spPr>
          <a:xfrm>
            <a:off x="7534800" y="321840"/>
            <a:ext cx="4335120" cy="621432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pc="-1" strike="noStrike">
              <a:solidFill>
                <a:srgbClr val="dedce6"/>
              </a:solidFill>
              <a:latin typeface="Tw Cen MT"/>
            </a:endParaRPr>
          </a:p>
        </p:txBody>
      </p:sp>
      <p:sp>
        <p:nvSpPr>
          <p:cNvPr id="307" name="Прямоугольник 1"/>
          <p:cNvSpPr/>
          <p:nvPr/>
        </p:nvSpPr>
        <p:spPr>
          <a:xfrm>
            <a:off x="1080000" y="5400000"/>
            <a:ext cx="8661960" cy="548280"/>
          </a:xfrm>
          <a:prstGeom prst="rect">
            <a:avLst/>
          </a:prstGeom>
          <a:noFill/>
          <a:ln w="0">
            <a:noFill/>
          </a:ln>
        </p:spPr>
        <p:style>
          <a:lnRef idx="0"/>
          <a:fillRef idx="0"/>
          <a:effectRef idx="0"/>
          <a:fontRef idx="minor"/>
        </p:style>
        <p:txBody>
          <a:bodyPr wrap="none" anchor="t">
            <a:spAutoFit/>
          </a:bodyPr>
          <a:p>
            <a:pPr algn="ctr" defTabSz="457200">
              <a:lnSpc>
                <a:spcPct val="100000"/>
              </a:lnSpc>
            </a:pPr>
            <a:r>
              <a:rPr b="1" lang="ru-RU" sz="3000" spc="-1" strike="noStrike">
                <a:ln>
                  <a:solidFill>
                    <a:schemeClr val="accent2"/>
                  </a:solidFill>
                </a:ln>
                <a:solidFill>
                  <a:srgbClr val="ffffff"/>
                </a:solidFill>
                <a:latin typeface="Tw Cen MT"/>
              </a:rPr>
              <a:t>Желаем Вам успешного трудоустройства! </a:t>
            </a:r>
            <a:endParaRPr b="0" lang="ru-RU" sz="3000" spc="-1" strike="noStrike">
              <a:solidFill>
                <a:srgbClr val="000000"/>
              </a:solidFill>
              <a:latin typeface="Open Sans"/>
            </a:endParaRPr>
          </a:p>
        </p:txBody>
      </p:sp>
      <p:sp>
        <p:nvSpPr>
          <p:cNvPr id="308" name=""/>
          <p:cNvSpPr txBox="1"/>
          <p:nvPr/>
        </p:nvSpPr>
        <p:spPr>
          <a:xfrm>
            <a:off x="1800000" y="4680000"/>
            <a:ext cx="6840000" cy="720000"/>
          </a:xfrm>
          <a:prstGeom prst="rect">
            <a:avLst/>
          </a:prstGeom>
          <a:noFill/>
          <a:ln w="0">
            <a:noFill/>
          </a:ln>
        </p:spPr>
        <p:txBody>
          <a:bodyPr lIns="0" rIns="0" tIns="0" bIns="0" anchor="t">
            <a:noAutofit/>
          </a:bodyPr>
          <a:p>
            <a:r>
              <a:rPr b="0" lang="ru-RU" sz="4500" spc="-1" strike="noStrike">
                <a:solidFill>
                  <a:srgbClr val="dedce6"/>
                </a:solidFill>
                <a:latin typeface="Times New Roman"/>
                <a:ea typeface="Times New Roman"/>
              </a:rPr>
              <a:t>Удачи в написании</a:t>
            </a:r>
            <a:r>
              <a:rPr b="0" lang="ru-RU" sz="4500" spc="-1" strike="noStrike">
                <a:solidFill>
                  <a:srgbClr val="000000"/>
                </a:solidFill>
                <a:latin typeface="Times New Roman"/>
                <a:ea typeface="Times New Roman"/>
              </a:rPr>
              <a:t> </a:t>
            </a:r>
            <a:r>
              <a:rPr b="0" lang="ru-RU" sz="4500" spc="-1" strike="noStrike">
                <a:solidFill>
                  <a:srgbClr val="dedce6"/>
                </a:solidFill>
                <a:latin typeface="Times New Roman"/>
                <a:ea typeface="Times New Roman"/>
              </a:rPr>
              <a:t>резюме</a:t>
            </a:r>
            <a:endParaRPr b="0" lang="ru-RU" sz="4500" spc="-1" strike="noStrike">
              <a:solidFill>
                <a:srgbClr val="000000"/>
              </a:solidFill>
              <a:latin typeface="Open Sans"/>
            </a:endParaRPr>
          </a:p>
        </p:txBody>
      </p:sp>
      <p:pic>
        <p:nvPicPr>
          <p:cNvPr id="309" name="" descr=""/>
          <p:cNvPicPr/>
          <p:nvPr/>
        </p:nvPicPr>
        <p:blipFill>
          <a:blip r:embed="rId2"/>
          <a:stretch/>
        </p:blipFill>
        <p:spPr>
          <a:xfrm>
            <a:off x="7534800" y="321840"/>
            <a:ext cx="4335120" cy="3525480"/>
          </a:xfrm>
          <a:prstGeom prst="rect">
            <a:avLst/>
          </a:prstGeom>
          <a:ln w="0">
            <a:noFill/>
          </a:ln>
        </p:spPr>
      </p:pic>
    </p:spTree>
  </p:cSld>
  <p:transition spd="slow">
    <p:push dir="u"/>
  </p:transition>
</p:sld>
</file>

<file path=ppt/theme/_rels/them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
</Relationships>
</file>

<file path=ppt/theme/_rels/theme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
</Relationships>
</file>

<file path=ppt/theme/_rels/them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
</Relationships>
</file>

<file path=ppt/theme/_rels/theme4.xml.rels><?xml version="1.0" encoding="UTF-8"?>
<Relationships xmlns="http://schemas.openxmlformats.org/package/2006/relationships"><Relationship Id="rId1" Type="http://schemas.openxmlformats.org/officeDocument/2006/relationships/image" Target="../media/image3.jpeg"/>
</Relationships>
</file>

<file path=ppt/theme/theme1.xml><?xml version="1.0" encoding="utf-8"?>
<a:theme xmlns:a="http://schemas.openxmlformats.org/drawingml/2006/main" xmlns:r="http://schemas.openxmlformats.org/officeDocument/2006/relationships" name="Интеграл">
  <a:themeElements>
    <a:clrScheme name="Интеграл">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Интеграл">
      <a:majorFont>
        <a:latin typeface="Tw Cen MT Condensed" pitchFamily="0" charset="1"/>
        <a:ea typeface=""/>
        <a:cs typeface=""/>
      </a:majorFont>
      <a:minorFont>
        <a:latin typeface="Tw Cen MT" pitchFamily="0" charset="1"/>
        <a:ea typeface=""/>
        <a:cs typeface=""/>
      </a:minorFont>
    </a:fontScheme>
    <a:fmtScheme>
      <a:fillStyleLst>
        <a:solidFill>
          <a:schemeClr val="phClr"/>
        </a:solidFill>
        <a:gradFill>
          <a:gsLst>
            <a:gs pos="0">
              <a:schemeClr val="phClr">
                <a:tint val="83000"/>
                <a:lumMod val="100000"/>
              </a:schemeClr>
            </a:gs>
            <a:gs pos="100000">
              <a:schemeClr val="phClr">
                <a:tint val="61000"/>
                <a:lumMod val="100000"/>
              </a:schemeClr>
            </a:gs>
          </a:gsLst>
          <a:path path="circle">
            <a:fillToRect l="100000" t="100000" r="100000" b="100000"/>
          </a:path>
          <a:tileRect l="0" t="0" r="0" b="0"/>
        </a:gradFill>
        <a:gradFill>
          <a:gsLst>
            <a:gs pos="0">
              <a:schemeClr val="phClr">
                <a:tint val="100000"/>
                <a:shade val="85000"/>
                <a:lumMod val="100000"/>
              </a:schemeClr>
            </a:gs>
            <a:gs pos="100000">
              <a:schemeClr val="phClr">
                <a:tint val="90000"/>
                <a:shade val="100000"/>
                <a:lumMod val="100000"/>
              </a:schemeClr>
            </a:gs>
          </a:gsLst>
          <a:path path="circle">
            <a:fillToRect l="100000" t="100000" r="100000" b="100000"/>
          </a:path>
          <a:tileRect l="0" t="0" r="0" b="0"/>
        </a:gradFill>
      </a:fillStyleLst>
      <a:lnStyleLst>
        <a:ln w="9525" cap="flat" cmpd="sng" algn="ctr">
          <a:prstDash val="solid"/>
        </a:ln>
        <a:ln w="15875"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blipFill rotWithShape="1">
          <a:blip r:embed="rId1"/>
          <a:srcRect l="0" t="0" r="0" b="0"/>
          <a:tile tx="0" ty="0" sx="32000" sy="32000" flip="none" algn="tl"/>
        </a:blipFill>
        <a:blipFill rotWithShape="1">
          <a:blip r:embed="rId2"/>
          <a:srcRect l="0" t="0" r="0" b="0"/>
          <a:tile tx="0" ty="0" sx="32000" sy="32000" flip="none" algn="tl"/>
        </a:blipFill>
      </a:bgFillStyleLst>
    </a:fmtScheme>
  </a:themeElements>
</a:theme>
</file>

<file path=ppt/theme/theme2.xml><?xml version="1.0" encoding="utf-8"?>
<a:theme xmlns:a="http://schemas.openxmlformats.org/drawingml/2006/main" xmlns:r="http://schemas.openxmlformats.org/officeDocument/2006/relationships" name="Интеграл">
  <a:themeElements>
    <a:clrScheme name="Интеграл">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Интеграл">
      <a:majorFont>
        <a:latin typeface="Tw Cen MT Condensed" pitchFamily="0" charset="1"/>
        <a:ea typeface=""/>
        <a:cs typeface=""/>
      </a:majorFont>
      <a:minorFont>
        <a:latin typeface="Tw Cen MT" pitchFamily="0" charset="1"/>
        <a:ea typeface=""/>
        <a:cs typeface=""/>
      </a:minorFont>
    </a:fontScheme>
    <a:fmtScheme>
      <a:fillStyleLst>
        <a:solidFill>
          <a:schemeClr val="phClr"/>
        </a:solidFill>
        <a:gradFill>
          <a:gsLst>
            <a:gs pos="0">
              <a:schemeClr val="phClr">
                <a:tint val="83000"/>
                <a:lumMod val="100000"/>
              </a:schemeClr>
            </a:gs>
            <a:gs pos="100000">
              <a:schemeClr val="phClr">
                <a:tint val="61000"/>
                <a:lumMod val="100000"/>
              </a:schemeClr>
            </a:gs>
          </a:gsLst>
          <a:path path="circle">
            <a:fillToRect l="100000" t="100000" r="100000" b="100000"/>
          </a:path>
          <a:tileRect l="0" t="0" r="0" b="0"/>
        </a:gradFill>
        <a:gradFill>
          <a:gsLst>
            <a:gs pos="0">
              <a:schemeClr val="phClr">
                <a:tint val="100000"/>
                <a:shade val="85000"/>
                <a:lumMod val="100000"/>
              </a:schemeClr>
            </a:gs>
            <a:gs pos="100000">
              <a:schemeClr val="phClr">
                <a:tint val="90000"/>
                <a:shade val="100000"/>
                <a:lumMod val="100000"/>
              </a:schemeClr>
            </a:gs>
          </a:gsLst>
          <a:path path="circle">
            <a:fillToRect l="100000" t="100000" r="100000" b="100000"/>
          </a:path>
          <a:tileRect l="0" t="0" r="0" b="0"/>
        </a:gradFill>
      </a:fillStyleLst>
      <a:lnStyleLst>
        <a:ln w="9525" cap="flat" cmpd="sng" algn="ctr">
          <a:prstDash val="solid"/>
        </a:ln>
        <a:ln w="15875"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blipFill rotWithShape="1">
          <a:blip r:embed="rId1"/>
          <a:srcRect l="0" t="0" r="0" b="0"/>
          <a:tile tx="0" ty="0" sx="32000" sy="32000" flip="none" algn="tl"/>
        </a:blipFill>
        <a:blipFill rotWithShape="1">
          <a:blip r:embed="rId2"/>
          <a:srcRect l="0" t="0" r="0" b="0"/>
          <a:tile tx="0" ty="0" sx="32000" sy="32000" flip="none" algn="tl"/>
        </a:blipFill>
      </a:bgFillStyleLst>
    </a:fmtScheme>
  </a:themeElements>
</a:theme>
</file>

<file path=ppt/theme/theme3.xml><?xml version="1.0" encoding="utf-8"?>
<a:theme xmlns:a="http://schemas.openxmlformats.org/drawingml/2006/main" xmlns:r="http://schemas.openxmlformats.org/officeDocument/2006/relationships" name="Интеграл">
  <a:themeElements>
    <a:clrScheme name="Интеграл">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Интеграл">
      <a:majorFont>
        <a:latin typeface="Tw Cen MT Condensed" pitchFamily="0" charset="1"/>
        <a:ea typeface=""/>
        <a:cs typeface=""/>
      </a:majorFont>
      <a:minorFont>
        <a:latin typeface="Tw Cen MT" pitchFamily="0" charset="1"/>
        <a:ea typeface=""/>
        <a:cs typeface=""/>
      </a:minorFont>
    </a:fontScheme>
    <a:fmtScheme>
      <a:fillStyleLst>
        <a:solidFill>
          <a:schemeClr val="phClr"/>
        </a:solidFill>
        <a:gradFill>
          <a:gsLst>
            <a:gs pos="0">
              <a:schemeClr val="phClr">
                <a:tint val="83000"/>
                <a:lumMod val="100000"/>
              </a:schemeClr>
            </a:gs>
            <a:gs pos="100000">
              <a:schemeClr val="phClr">
                <a:tint val="61000"/>
                <a:lumMod val="100000"/>
              </a:schemeClr>
            </a:gs>
          </a:gsLst>
          <a:path path="circle">
            <a:fillToRect l="100000" t="100000" r="100000" b="100000"/>
          </a:path>
          <a:tileRect l="0" t="0" r="0" b="0"/>
        </a:gradFill>
        <a:gradFill>
          <a:gsLst>
            <a:gs pos="0">
              <a:schemeClr val="phClr">
                <a:tint val="100000"/>
                <a:shade val="85000"/>
                <a:lumMod val="100000"/>
              </a:schemeClr>
            </a:gs>
            <a:gs pos="100000">
              <a:schemeClr val="phClr">
                <a:tint val="90000"/>
                <a:shade val="100000"/>
                <a:lumMod val="100000"/>
              </a:schemeClr>
            </a:gs>
          </a:gsLst>
          <a:path path="circle">
            <a:fillToRect l="100000" t="100000" r="100000" b="100000"/>
          </a:path>
          <a:tileRect l="0" t="0" r="0" b="0"/>
        </a:gradFill>
      </a:fillStyleLst>
      <a:lnStyleLst>
        <a:ln w="9525" cap="flat" cmpd="sng" algn="ctr">
          <a:prstDash val="solid"/>
        </a:ln>
        <a:ln w="15875"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blipFill rotWithShape="1">
          <a:blip r:embed="rId1"/>
          <a:srcRect l="0" t="0" r="0" b="0"/>
          <a:tile tx="0" ty="0" sx="32000" sy="32000" flip="none" algn="tl"/>
        </a:blipFill>
        <a:blipFill rotWithShape="1">
          <a:blip r:embed="rId2"/>
          <a:srcRect l="0" t="0" r="0" b="0"/>
          <a:tile tx="0" ty="0" sx="32000" sy="32000" flip="none" algn="tl"/>
        </a:blipFill>
      </a:bgFillStyleLst>
    </a:fmtScheme>
  </a:themeElements>
</a:theme>
</file>

<file path=ppt/theme/theme4.xml><?xml version="1.0" encoding="utf-8"?>
<a:theme xmlns:a="http://schemas.openxmlformats.org/drawingml/2006/main" xmlns:r="http://schemas.openxmlformats.org/officeDocument/2006/relationships" name="1_Интеграл">
  <a:themeElements>
    <a:clrScheme name="Интеграл">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Интеграл">
      <a:majorFont>
        <a:latin typeface="Tw Cen MT Condensed" pitchFamily="0" charset="1"/>
        <a:ea typeface=""/>
        <a:cs typeface=""/>
      </a:majorFont>
      <a:minorFont>
        <a:latin typeface="Tw Cen MT" pitchFamily="0" charset="1"/>
        <a:ea typeface=""/>
        <a:cs typeface=""/>
      </a:minorFont>
    </a:fontScheme>
    <a:fmtScheme>
      <a:fillStyleLst>
        <a:solidFill>
          <a:schemeClr val="phClr"/>
        </a:solidFill>
        <a:gradFill>
          <a:gsLst>
            <a:gs pos="0">
              <a:schemeClr val="phClr">
                <a:tint val="83000"/>
                <a:lumMod val="100000"/>
              </a:schemeClr>
            </a:gs>
            <a:gs pos="100000">
              <a:schemeClr val="phClr">
                <a:tint val="61000"/>
                <a:lumMod val="100000"/>
              </a:schemeClr>
            </a:gs>
          </a:gsLst>
          <a:path path="circle">
            <a:fillToRect l="100000" t="100000" r="100000" b="100000"/>
          </a:path>
          <a:tileRect l="0" t="0" r="0" b="0"/>
        </a:gradFill>
        <a:gradFill>
          <a:gsLst>
            <a:gs pos="0">
              <a:schemeClr val="phClr">
                <a:tint val="100000"/>
                <a:shade val="85000"/>
                <a:lumMod val="100000"/>
              </a:schemeClr>
            </a:gs>
            <a:gs pos="100000">
              <a:schemeClr val="phClr">
                <a:tint val="90000"/>
                <a:shade val="100000"/>
                <a:lumMod val="100000"/>
              </a:schemeClr>
            </a:gs>
          </a:gsLst>
          <a:path path="circle">
            <a:fillToRect l="100000" t="100000" r="100000" b="100000"/>
          </a:path>
          <a:tileRect l="0" t="0" r="0" b="0"/>
        </a:gradFill>
      </a:fillStyleLst>
      <a:lnStyleLst>
        <a:ln w="9525" cap="flat" cmpd="sng" algn="ctr">
          <a:prstDash val="solid"/>
        </a:ln>
        <a:ln w="15875"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hade val="85000"/>
          </a:schemeClr>
        </a:solidFill>
        <a:blipFill rotWithShape="1">
          <a:blip r:embed="rId1"/>
          <a:srcRect l="0" t="0" r="0" b="0"/>
          <a:tile tx="0" ty="0" sx="40000" sy="40000" flip="none" algn="tl"/>
        </a:blip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Integral</Template>
  <TotalTime>1126</TotalTime>
  <Application>LibreOffice/7.6.0.3$Linux_X86_64 LibreOffice_project/60$Build-3</Application>
  <AppVersion>15.0000</AppVersion>
  <Words>584</Words>
  <Paragraphs>118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UserKOM</dc:creator>
  <dc:description/>
  <dc:language>ru-RU</dc:language>
  <cp:lastModifiedBy/>
  <dcterms:modified xsi:type="dcterms:W3CDTF">2025-07-22T17:08:02Z</dcterms:modified>
  <cp:revision>58</cp:revision>
  <dc:subject/>
  <dc:title>МАСТЕР-КЛАСС ПО СОСТАВЛЕНИЮ РЕЗЮМЕ</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vt:i4>
  </property>
  <property fmtid="{D5CDD505-2E9C-101B-9397-08002B2CF9AE}" pid="3" name="PresentationFormat">
    <vt:lpwstr>Произвольный</vt:lpwstr>
  </property>
  <property fmtid="{D5CDD505-2E9C-101B-9397-08002B2CF9AE}" pid="4" name="Slides">
    <vt:i4>10</vt:i4>
  </property>
</Properties>
</file>