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8" r:id="rId3"/>
    <p:sldMasterId id="2147483710" r:id="rId4"/>
    <p:sldMasterId id="2147483735" r:id="rId5"/>
    <p:sldMasterId id="2147483748" r:id="rId6"/>
    <p:sldMasterId id="2147483760" r:id="rId7"/>
    <p:sldMasterId id="2147483772" r:id="rId8"/>
    <p:sldMasterId id="2147483784" r:id="rId9"/>
    <p:sldMasterId id="2147483796" r:id="rId10"/>
  </p:sldMasterIdLst>
  <p:sldIdLst>
    <p:sldId id="256" r:id="rId11"/>
    <p:sldId id="257" r:id="rId12"/>
    <p:sldId id="258" r:id="rId13"/>
    <p:sldId id="259" r:id="rId14"/>
    <p:sldId id="263" r:id="rId15"/>
    <p:sldId id="262" r:id="rId16"/>
    <p:sldId id="260" r:id="rId17"/>
    <p:sldId id="261" r:id="rId18"/>
    <p:sldId id="294" r:id="rId19"/>
    <p:sldId id="264" r:id="rId20"/>
    <p:sldId id="265" r:id="rId21"/>
    <p:sldId id="267" r:id="rId22"/>
    <p:sldId id="268" r:id="rId23"/>
    <p:sldId id="269" r:id="rId24"/>
    <p:sldId id="270" r:id="rId25"/>
    <p:sldId id="274" r:id="rId26"/>
    <p:sldId id="271" r:id="rId27"/>
    <p:sldId id="275" r:id="rId28"/>
    <p:sldId id="276" r:id="rId29"/>
    <p:sldId id="278" r:id="rId30"/>
    <p:sldId id="282" r:id="rId31"/>
    <p:sldId id="281" r:id="rId32"/>
    <p:sldId id="277" r:id="rId33"/>
    <p:sldId id="279" r:id="rId34"/>
    <p:sldId id="273" r:id="rId35"/>
    <p:sldId id="280" r:id="rId36"/>
    <p:sldId id="284" r:id="rId37"/>
    <p:sldId id="283" r:id="rId38"/>
    <p:sldId id="285" r:id="rId39"/>
    <p:sldId id="287" r:id="rId40"/>
    <p:sldId id="286" r:id="rId41"/>
    <p:sldId id="272" r:id="rId42"/>
    <p:sldId id="293" r:id="rId43"/>
    <p:sldId id="299" r:id="rId44"/>
    <p:sldId id="295" r:id="rId45"/>
    <p:sldId id="296" r:id="rId46"/>
    <p:sldId id="302" r:id="rId47"/>
    <p:sldId id="298" r:id="rId48"/>
    <p:sldId id="303" r:id="rId49"/>
    <p:sldId id="300" r:id="rId50"/>
    <p:sldId id="289" r:id="rId51"/>
    <p:sldId id="290" r:id="rId52"/>
    <p:sldId id="291" r:id="rId53"/>
    <p:sldId id="292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0" autoAdjust="0"/>
    <p:restoredTop sz="85663" autoAdjust="0"/>
  </p:normalViewPr>
  <p:slideViewPr>
    <p:cSldViewPr>
      <p:cViewPr>
        <p:scale>
          <a:sx n="85" d="100"/>
          <a:sy n="85" d="100"/>
        </p:scale>
        <p:origin x="-117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65C99-4327-4ADF-84FE-D0E089E503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C9C759F-9317-4FB7-8F3C-727E654E83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Международные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документы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о правах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человека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E288ED9-27B1-4820-B8D1-C3FCD83E75BB}" type="parTrans" cxnId="{E6CB40C5-4185-43EE-B6C3-C78736440658}">
      <dgm:prSet/>
      <dgm:spPr/>
    </dgm:pt>
    <dgm:pt modelId="{6F48236F-E566-4125-89D9-7C066412B1C0}" type="sibTrans" cxnId="{E6CB40C5-4185-43EE-B6C3-C78736440658}">
      <dgm:prSet/>
      <dgm:spPr/>
    </dgm:pt>
    <dgm:pt modelId="{72EEBCA3-B31C-454D-A061-796612A97E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Всеобщая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декларация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прав человека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0690BAA-5890-4973-81FB-247A7B3388CD}" type="parTrans" cxnId="{9FFF2B65-0E6D-4657-A6A3-ED1EF8F57FB4}">
      <dgm:prSet/>
      <dgm:spPr/>
    </dgm:pt>
    <dgm:pt modelId="{C99F69AE-C80B-450C-9C1F-75B649FF1B18}" type="sibTrans" cxnId="{9FFF2B65-0E6D-4657-A6A3-ED1EF8F57FB4}">
      <dgm:prSet/>
      <dgm:spPr/>
    </dgm:pt>
    <dgm:pt modelId="{9C7B02F9-BDAF-4805-8A4E-152F8B995B5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Международный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пакт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об экономических,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социальных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культурных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правах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414D4CE-CFD6-48F7-A9C2-238CEC2834AF}" type="parTrans" cxnId="{9E16E71B-3AE6-4EC1-A411-A343EE297D81}">
      <dgm:prSet/>
      <dgm:spPr/>
    </dgm:pt>
    <dgm:pt modelId="{EE32310C-7729-4A3C-8A94-77F94CD59D60}" type="sibTrans" cxnId="{9E16E71B-3AE6-4EC1-A411-A343EE297D81}">
      <dgm:prSet/>
      <dgm:spPr/>
    </dgm:pt>
    <dgm:pt modelId="{96AFB13A-FEFA-41DF-A24C-9A4F1D299B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Международный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пакт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о гражданских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политических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правах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BE016E5-D2F5-4A7D-897D-C24292CF3E46}" type="parTrans" cxnId="{9F992725-EAC0-405A-9CD4-54E8D368336C}">
      <dgm:prSet/>
      <dgm:spPr/>
    </dgm:pt>
    <dgm:pt modelId="{B29FA1F4-772F-468A-BB7D-3763EE13D273}" type="sibTrans" cxnId="{9F992725-EAC0-405A-9CD4-54E8D368336C}">
      <dgm:prSet/>
      <dgm:spPr/>
    </dgm:pt>
    <dgm:pt modelId="{5D6E49AB-99B8-4D1C-B01A-BBFC74D85688}" type="pres">
      <dgm:prSet presAssocID="{09A65C99-4327-4ADF-84FE-D0E089E503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CCA6F0-9445-42EC-9A4C-031EC122CC31}" type="pres">
      <dgm:prSet presAssocID="{7C9C759F-9317-4FB7-8F3C-727E654E8315}" presName="hierRoot1" presStyleCnt="0">
        <dgm:presLayoutVars>
          <dgm:hierBranch/>
        </dgm:presLayoutVars>
      </dgm:prSet>
      <dgm:spPr/>
    </dgm:pt>
    <dgm:pt modelId="{749E88F2-BE44-4169-80C6-CF866B15EA8C}" type="pres">
      <dgm:prSet presAssocID="{7C9C759F-9317-4FB7-8F3C-727E654E8315}" presName="rootComposite1" presStyleCnt="0"/>
      <dgm:spPr/>
    </dgm:pt>
    <dgm:pt modelId="{38AAED13-36C0-442A-B02C-C9C74283B443}" type="pres">
      <dgm:prSet presAssocID="{7C9C759F-9317-4FB7-8F3C-727E654E8315}" presName="rootText1" presStyleLbl="node0" presStyleIdx="0" presStyleCnt="1">
        <dgm:presLayoutVars>
          <dgm:chPref val="3"/>
        </dgm:presLayoutVars>
      </dgm:prSet>
      <dgm:spPr/>
    </dgm:pt>
    <dgm:pt modelId="{0D3E5540-CA88-4994-9EE1-7C83BCF89C62}" type="pres">
      <dgm:prSet presAssocID="{7C9C759F-9317-4FB7-8F3C-727E654E8315}" presName="rootConnector1" presStyleLbl="node1" presStyleIdx="0" presStyleCnt="0"/>
      <dgm:spPr/>
    </dgm:pt>
    <dgm:pt modelId="{555FCD64-681C-4A51-8B4D-80259E623F30}" type="pres">
      <dgm:prSet presAssocID="{7C9C759F-9317-4FB7-8F3C-727E654E8315}" presName="hierChild2" presStyleCnt="0"/>
      <dgm:spPr/>
    </dgm:pt>
    <dgm:pt modelId="{96EB650F-73FC-4586-97C8-F4C16CB0EB6A}" type="pres">
      <dgm:prSet presAssocID="{E0690BAA-5890-4973-81FB-247A7B3388CD}" presName="Name35" presStyleLbl="parChTrans1D2" presStyleIdx="0" presStyleCnt="3"/>
      <dgm:spPr/>
    </dgm:pt>
    <dgm:pt modelId="{61A244EA-91DE-43BE-867D-598ED06D8FDD}" type="pres">
      <dgm:prSet presAssocID="{72EEBCA3-B31C-454D-A061-796612A97EA6}" presName="hierRoot2" presStyleCnt="0">
        <dgm:presLayoutVars>
          <dgm:hierBranch/>
        </dgm:presLayoutVars>
      </dgm:prSet>
      <dgm:spPr/>
    </dgm:pt>
    <dgm:pt modelId="{74459E4E-F319-414D-9571-FE3745A4B029}" type="pres">
      <dgm:prSet presAssocID="{72EEBCA3-B31C-454D-A061-796612A97EA6}" presName="rootComposite" presStyleCnt="0"/>
      <dgm:spPr/>
    </dgm:pt>
    <dgm:pt modelId="{E639162E-617C-4767-B2FE-8296E2503B08}" type="pres">
      <dgm:prSet presAssocID="{72EEBCA3-B31C-454D-A061-796612A97EA6}" presName="rootText" presStyleLbl="node2" presStyleIdx="0" presStyleCnt="3">
        <dgm:presLayoutVars>
          <dgm:chPref val="3"/>
        </dgm:presLayoutVars>
      </dgm:prSet>
      <dgm:spPr/>
    </dgm:pt>
    <dgm:pt modelId="{1E8B2628-606A-4EFE-95F5-71C3DC729627}" type="pres">
      <dgm:prSet presAssocID="{72EEBCA3-B31C-454D-A061-796612A97EA6}" presName="rootConnector" presStyleLbl="node2" presStyleIdx="0" presStyleCnt="3"/>
      <dgm:spPr/>
    </dgm:pt>
    <dgm:pt modelId="{5B1297F9-0D9F-4DB7-9683-10A6573F5FCE}" type="pres">
      <dgm:prSet presAssocID="{72EEBCA3-B31C-454D-A061-796612A97EA6}" presName="hierChild4" presStyleCnt="0"/>
      <dgm:spPr/>
    </dgm:pt>
    <dgm:pt modelId="{11693D63-ACFA-4FCE-A6B3-9B0DD4B9FE81}" type="pres">
      <dgm:prSet presAssocID="{72EEBCA3-B31C-454D-A061-796612A97EA6}" presName="hierChild5" presStyleCnt="0"/>
      <dgm:spPr/>
    </dgm:pt>
    <dgm:pt modelId="{2E2E43DE-021B-48E9-9599-E049E21719AB}" type="pres">
      <dgm:prSet presAssocID="{3414D4CE-CFD6-48F7-A9C2-238CEC2834AF}" presName="Name35" presStyleLbl="parChTrans1D2" presStyleIdx="1" presStyleCnt="3"/>
      <dgm:spPr/>
    </dgm:pt>
    <dgm:pt modelId="{C2C51025-8F50-4177-BD84-A198E5EB38F1}" type="pres">
      <dgm:prSet presAssocID="{9C7B02F9-BDAF-4805-8A4E-152F8B995B59}" presName="hierRoot2" presStyleCnt="0">
        <dgm:presLayoutVars>
          <dgm:hierBranch/>
        </dgm:presLayoutVars>
      </dgm:prSet>
      <dgm:spPr/>
    </dgm:pt>
    <dgm:pt modelId="{30826FC3-FD97-4461-813C-6B9B2A743351}" type="pres">
      <dgm:prSet presAssocID="{9C7B02F9-BDAF-4805-8A4E-152F8B995B59}" presName="rootComposite" presStyleCnt="0"/>
      <dgm:spPr/>
    </dgm:pt>
    <dgm:pt modelId="{E0F1084A-DDD1-4939-A862-DD811E2437EE}" type="pres">
      <dgm:prSet presAssocID="{9C7B02F9-BDAF-4805-8A4E-152F8B995B59}" presName="rootText" presStyleLbl="node2" presStyleIdx="1" presStyleCnt="3">
        <dgm:presLayoutVars>
          <dgm:chPref val="3"/>
        </dgm:presLayoutVars>
      </dgm:prSet>
      <dgm:spPr/>
    </dgm:pt>
    <dgm:pt modelId="{F27F0985-1A66-4793-B5FC-5FC17CCF8F31}" type="pres">
      <dgm:prSet presAssocID="{9C7B02F9-BDAF-4805-8A4E-152F8B995B59}" presName="rootConnector" presStyleLbl="node2" presStyleIdx="1" presStyleCnt="3"/>
      <dgm:spPr/>
    </dgm:pt>
    <dgm:pt modelId="{0A407180-AC21-429F-AA0A-672B1D97C937}" type="pres">
      <dgm:prSet presAssocID="{9C7B02F9-BDAF-4805-8A4E-152F8B995B59}" presName="hierChild4" presStyleCnt="0"/>
      <dgm:spPr/>
    </dgm:pt>
    <dgm:pt modelId="{63FE432D-D602-4A33-97B9-B6264D0B1099}" type="pres">
      <dgm:prSet presAssocID="{9C7B02F9-BDAF-4805-8A4E-152F8B995B59}" presName="hierChild5" presStyleCnt="0"/>
      <dgm:spPr/>
    </dgm:pt>
    <dgm:pt modelId="{F897A844-2E9D-4A53-886E-BBF9A7375D88}" type="pres">
      <dgm:prSet presAssocID="{ABE016E5-D2F5-4A7D-897D-C24292CF3E46}" presName="Name35" presStyleLbl="parChTrans1D2" presStyleIdx="2" presStyleCnt="3"/>
      <dgm:spPr/>
    </dgm:pt>
    <dgm:pt modelId="{5FE20165-12AA-4C41-A32D-84E96A4F5286}" type="pres">
      <dgm:prSet presAssocID="{96AFB13A-FEFA-41DF-A24C-9A4F1D299B34}" presName="hierRoot2" presStyleCnt="0">
        <dgm:presLayoutVars>
          <dgm:hierBranch/>
        </dgm:presLayoutVars>
      </dgm:prSet>
      <dgm:spPr/>
    </dgm:pt>
    <dgm:pt modelId="{E4846EBA-B622-406F-A4A7-6CA3FAC30C34}" type="pres">
      <dgm:prSet presAssocID="{96AFB13A-FEFA-41DF-A24C-9A4F1D299B34}" presName="rootComposite" presStyleCnt="0"/>
      <dgm:spPr/>
    </dgm:pt>
    <dgm:pt modelId="{067045F1-AA5B-45BD-B4E0-BE2A39FB485F}" type="pres">
      <dgm:prSet presAssocID="{96AFB13A-FEFA-41DF-A24C-9A4F1D299B34}" presName="rootText" presStyleLbl="node2" presStyleIdx="2" presStyleCnt="3">
        <dgm:presLayoutVars>
          <dgm:chPref val="3"/>
        </dgm:presLayoutVars>
      </dgm:prSet>
      <dgm:spPr/>
    </dgm:pt>
    <dgm:pt modelId="{7158B61B-19FD-47D6-8177-28FAF3C85548}" type="pres">
      <dgm:prSet presAssocID="{96AFB13A-FEFA-41DF-A24C-9A4F1D299B34}" presName="rootConnector" presStyleLbl="node2" presStyleIdx="2" presStyleCnt="3"/>
      <dgm:spPr/>
    </dgm:pt>
    <dgm:pt modelId="{A962FF7F-BE02-4978-8437-8EE326125D15}" type="pres">
      <dgm:prSet presAssocID="{96AFB13A-FEFA-41DF-A24C-9A4F1D299B34}" presName="hierChild4" presStyleCnt="0"/>
      <dgm:spPr/>
    </dgm:pt>
    <dgm:pt modelId="{2E843EBB-5D5C-49BE-8BA0-D85D5A1481AD}" type="pres">
      <dgm:prSet presAssocID="{96AFB13A-FEFA-41DF-A24C-9A4F1D299B34}" presName="hierChild5" presStyleCnt="0"/>
      <dgm:spPr/>
    </dgm:pt>
    <dgm:pt modelId="{88458EAD-32DF-4440-B8F7-E606826FE0D1}" type="pres">
      <dgm:prSet presAssocID="{7C9C759F-9317-4FB7-8F3C-727E654E8315}" presName="hierChild3" presStyleCnt="0"/>
      <dgm:spPr/>
    </dgm:pt>
  </dgm:ptLst>
  <dgm:cxnLst>
    <dgm:cxn modelId="{E6CB40C5-4185-43EE-B6C3-C78736440658}" srcId="{09A65C99-4327-4ADF-84FE-D0E089E5037D}" destId="{7C9C759F-9317-4FB7-8F3C-727E654E8315}" srcOrd="0" destOrd="0" parTransId="{5E288ED9-27B1-4820-B8D1-C3FCD83E75BB}" sibTransId="{6F48236F-E566-4125-89D9-7C066412B1C0}"/>
    <dgm:cxn modelId="{9F55B8DC-9562-42C5-97CF-E6972124C8CC}" type="presOf" srcId="{3414D4CE-CFD6-48F7-A9C2-238CEC2834AF}" destId="{2E2E43DE-021B-48E9-9599-E049E21719AB}" srcOrd="0" destOrd="0" presId="urn:microsoft.com/office/officeart/2005/8/layout/orgChart1"/>
    <dgm:cxn modelId="{FCE49BBF-0D67-473F-AB27-587441D77F53}" type="presOf" srcId="{7C9C759F-9317-4FB7-8F3C-727E654E8315}" destId="{0D3E5540-CA88-4994-9EE1-7C83BCF89C62}" srcOrd="1" destOrd="0" presId="urn:microsoft.com/office/officeart/2005/8/layout/orgChart1"/>
    <dgm:cxn modelId="{3F267CCD-3281-4A8E-AC5B-FBA4E3C12A6D}" type="presOf" srcId="{9C7B02F9-BDAF-4805-8A4E-152F8B995B59}" destId="{F27F0985-1A66-4793-B5FC-5FC17CCF8F31}" srcOrd="1" destOrd="0" presId="urn:microsoft.com/office/officeart/2005/8/layout/orgChart1"/>
    <dgm:cxn modelId="{9FFF2B65-0E6D-4657-A6A3-ED1EF8F57FB4}" srcId="{7C9C759F-9317-4FB7-8F3C-727E654E8315}" destId="{72EEBCA3-B31C-454D-A061-796612A97EA6}" srcOrd="0" destOrd="0" parTransId="{E0690BAA-5890-4973-81FB-247A7B3388CD}" sibTransId="{C99F69AE-C80B-450C-9C1F-75B649FF1B18}"/>
    <dgm:cxn modelId="{3F7E6F12-283C-4712-B455-BFCBB7C947AC}" type="presOf" srcId="{9C7B02F9-BDAF-4805-8A4E-152F8B995B59}" destId="{E0F1084A-DDD1-4939-A862-DD811E2437EE}" srcOrd="0" destOrd="0" presId="urn:microsoft.com/office/officeart/2005/8/layout/orgChart1"/>
    <dgm:cxn modelId="{B2B7F037-84AF-45AA-B5B0-B74251AA119A}" type="presOf" srcId="{96AFB13A-FEFA-41DF-A24C-9A4F1D299B34}" destId="{7158B61B-19FD-47D6-8177-28FAF3C85548}" srcOrd="1" destOrd="0" presId="urn:microsoft.com/office/officeart/2005/8/layout/orgChart1"/>
    <dgm:cxn modelId="{9E16E71B-3AE6-4EC1-A411-A343EE297D81}" srcId="{7C9C759F-9317-4FB7-8F3C-727E654E8315}" destId="{9C7B02F9-BDAF-4805-8A4E-152F8B995B59}" srcOrd="1" destOrd="0" parTransId="{3414D4CE-CFD6-48F7-A9C2-238CEC2834AF}" sibTransId="{EE32310C-7729-4A3C-8A94-77F94CD59D60}"/>
    <dgm:cxn modelId="{6621344C-0D57-4151-A169-EE0937188D16}" type="presOf" srcId="{72EEBCA3-B31C-454D-A061-796612A97EA6}" destId="{1E8B2628-606A-4EFE-95F5-71C3DC729627}" srcOrd="1" destOrd="0" presId="urn:microsoft.com/office/officeart/2005/8/layout/orgChart1"/>
    <dgm:cxn modelId="{5C71A526-1DE3-463E-9662-970CF42353A7}" type="presOf" srcId="{7C9C759F-9317-4FB7-8F3C-727E654E8315}" destId="{38AAED13-36C0-442A-B02C-C9C74283B443}" srcOrd="0" destOrd="0" presId="urn:microsoft.com/office/officeart/2005/8/layout/orgChart1"/>
    <dgm:cxn modelId="{0D261A22-3A48-4CB2-9EA8-F50CA143C597}" type="presOf" srcId="{E0690BAA-5890-4973-81FB-247A7B3388CD}" destId="{96EB650F-73FC-4586-97C8-F4C16CB0EB6A}" srcOrd="0" destOrd="0" presId="urn:microsoft.com/office/officeart/2005/8/layout/orgChart1"/>
    <dgm:cxn modelId="{9F992725-EAC0-405A-9CD4-54E8D368336C}" srcId="{7C9C759F-9317-4FB7-8F3C-727E654E8315}" destId="{96AFB13A-FEFA-41DF-A24C-9A4F1D299B34}" srcOrd="2" destOrd="0" parTransId="{ABE016E5-D2F5-4A7D-897D-C24292CF3E46}" sibTransId="{B29FA1F4-772F-468A-BB7D-3763EE13D273}"/>
    <dgm:cxn modelId="{0A07A872-264D-4FD9-82AF-1A397EBE3488}" type="presOf" srcId="{96AFB13A-FEFA-41DF-A24C-9A4F1D299B34}" destId="{067045F1-AA5B-45BD-B4E0-BE2A39FB485F}" srcOrd="0" destOrd="0" presId="urn:microsoft.com/office/officeart/2005/8/layout/orgChart1"/>
    <dgm:cxn modelId="{6D643024-9B3D-4D4E-9690-2714269B3902}" type="presOf" srcId="{ABE016E5-D2F5-4A7D-897D-C24292CF3E46}" destId="{F897A844-2E9D-4A53-886E-BBF9A7375D88}" srcOrd="0" destOrd="0" presId="urn:microsoft.com/office/officeart/2005/8/layout/orgChart1"/>
    <dgm:cxn modelId="{DFA158BB-569B-48A0-AEA2-0A7871668DF2}" type="presOf" srcId="{09A65C99-4327-4ADF-84FE-D0E089E5037D}" destId="{5D6E49AB-99B8-4D1C-B01A-BBFC74D85688}" srcOrd="0" destOrd="0" presId="urn:microsoft.com/office/officeart/2005/8/layout/orgChart1"/>
    <dgm:cxn modelId="{D450CD56-C254-4191-B406-5F72614D3C74}" type="presOf" srcId="{72EEBCA3-B31C-454D-A061-796612A97EA6}" destId="{E639162E-617C-4767-B2FE-8296E2503B08}" srcOrd="0" destOrd="0" presId="urn:microsoft.com/office/officeart/2005/8/layout/orgChart1"/>
    <dgm:cxn modelId="{BE158800-6316-453F-8EB7-EDFA290E7E9C}" type="presParOf" srcId="{5D6E49AB-99B8-4D1C-B01A-BBFC74D85688}" destId="{32CCA6F0-9445-42EC-9A4C-031EC122CC31}" srcOrd="0" destOrd="0" presId="urn:microsoft.com/office/officeart/2005/8/layout/orgChart1"/>
    <dgm:cxn modelId="{0DEB25F4-3DC5-449B-8DAB-88169A0595E2}" type="presParOf" srcId="{32CCA6F0-9445-42EC-9A4C-031EC122CC31}" destId="{749E88F2-BE44-4169-80C6-CF866B15EA8C}" srcOrd="0" destOrd="0" presId="urn:microsoft.com/office/officeart/2005/8/layout/orgChart1"/>
    <dgm:cxn modelId="{022E346C-CF0C-45C7-A92D-AFD12C25B4BC}" type="presParOf" srcId="{749E88F2-BE44-4169-80C6-CF866B15EA8C}" destId="{38AAED13-36C0-442A-B02C-C9C74283B443}" srcOrd="0" destOrd="0" presId="urn:microsoft.com/office/officeart/2005/8/layout/orgChart1"/>
    <dgm:cxn modelId="{9C612C2B-316F-468A-AC42-92217AFD2DED}" type="presParOf" srcId="{749E88F2-BE44-4169-80C6-CF866B15EA8C}" destId="{0D3E5540-CA88-4994-9EE1-7C83BCF89C62}" srcOrd="1" destOrd="0" presId="urn:microsoft.com/office/officeart/2005/8/layout/orgChart1"/>
    <dgm:cxn modelId="{CDA256E7-EB0C-45CA-8D4F-961F08BA5D7D}" type="presParOf" srcId="{32CCA6F0-9445-42EC-9A4C-031EC122CC31}" destId="{555FCD64-681C-4A51-8B4D-80259E623F30}" srcOrd="1" destOrd="0" presId="urn:microsoft.com/office/officeart/2005/8/layout/orgChart1"/>
    <dgm:cxn modelId="{E2F533AF-FAB6-4795-ACD3-152BE6DD97DE}" type="presParOf" srcId="{555FCD64-681C-4A51-8B4D-80259E623F30}" destId="{96EB650F-73FC-4586-97C8-F4C16CB0EB6A}" srcOrd="0" destOrd="0" presId="urn:microsoft.com/office/officeart/2005/8/layout/orgChart1"/>
    <dgm:cxn modelId="{BCB9E2B8-C418-47CB-B2D3-60DFC97473F6}" type="presParOf" srcId="{555FCD64-681C-4A51-8B4D-80259E623F30}" destId="{61A244EA-91DE-43BE-867D-598ED06D8FDD}" srcOrd="1" destOrd="0" presId="urn:microsoft.com/office/officeart/2005/8/layout/orgChart1"/>
    <dgm:cxn modelId="{1CFE7DAD-0DF3-46FC-9030-E7AEA02A50E5}" type="presParOf" srcId="{61A244EA-91DE-43BE-867D-598ED06D8FDD}" destId="{74459E4E-F319-414D-9571-FE3745A4B029}" srcOrd="0" destOrd="0" presId="urn:microsoft.com/office/officeart/2005/8/layout/orgChart1"/>
    <dgm:cxn modelId="{773766F8-2955-42DD-B1ED-C8D1A3434DC3}" type="presParOf" srcId="{74459E4E-F319-414D-9571-FE3745A4B029}" destId="{E639162E-617C-4767-B2FE-8296E2503B08}" srcOrd="0" destOrd="0" presId="urn:microsoft.com/office/officeart/2005/8/layout/orgChart1"/>
    <dgm:cxn modelId="{195FC196-5D46-47CA-9129-D4597F85BD49}" type="presParOf" srcId="{74459E4E-F319-414D-9571-FE3745A4B029}" destId="{1E8B2628-606A-4EFE-95F5-71C3DC729627}" srcOrd="1" destOrd="0" presId="urn:microsoft.com/office/officeart/2005/8/layout/orgChart1"/>
    <dgm:cxn modelId="{F77392D2-D166-4C73-BFC5-C7E3439AE068}" type="presParOf" srcId="{61A244EA-91DE-43BE-867D-598ED06D8FDD}" destId="{5B1297F9-0D9F-4DB7-9683-10A6573F5FCE}" srcOrd="1" destOrd="0" presId="urn:microsoft.com/office/officeart/2005/8/layout/orgChart1"/>
    <dgm:cxn modelId="{A14B3AA9-53BD-41F2-848B-C460B54CF6A1}" type="presParOf" srcId="{61A244EA-91DE-43BE-867D-598ED06D8FDD}" destId="{11693D63-ACFA-4FCE-A6B3-9B0DD4B9FE81}" srcOrd="2" destOrd="0" presId="urn:microsoft.com/office/officeart/2005/8/layout/orgChart1"/>
    <dgm:cxn modelId="{154A280E-5711-46CB-B1B6-88D4320661F5}" type="presParOf" srcId="{555FCD64-681C-4A51-8B4D-80259E623F30}" destId="{2E2E43DE-021B-48E9-9599-E049E21719AB}" srcOrd="2" destOrd="0" presId="urn:microsoft.com/office/officeart/2005/8/layout/orgChart1"/>
    <dgm:cxn modelId="{2789F512-5369-48C5-9859-E077A98FAE4A}" type="presParOf" srcId="{555FCD64-681C-4A51-8B4D-80259E623F30}" destId="{C2C51025-8F50-4177-BD84-A198E5EB38F1}" srcOrd="3" destOrd="0" presId="urn:microsoft.com/office/officeart/2005/8/layout/orgChart1"/>
    <dgm:cxn modelId="{088453FE-7034-4C39-B2B8-979085E8CEAF}" type="presParOf" srcId="{C2C51025-8F50-4177-BD84-A198E5EB38F1}" destId="{30826FC3-FD97-4461-813C-6B9B2A743351}" srcOrd="0" destOrd="0" presId="urn:microsoft.com/office/officeart/2005/8/layout/orgChart1"/>
    <dgm:cxn modelId="{18ECBB3D-2409-4C30-ADC4-03E0F654EE6A}" type="presParOf" srcId="{30826FC3-FD97-4461-813C-6B9B2A743351}" destId="{E0F1084A-DDD1-4939-A862-DD811E2437EE}" srcOrd="0" destOrd="0" presId="urn:microsoft.com/office/officeart/2005/8/layout/orgChart1"/>
    <dgm:cxn modelId="{F10B64CD-2C86-4230-B496-C5C4E6F1FCF2}" type="presParOf" srcId="{30826FC3-FD97-4461-813C-6B9B2A743351}" destId="{F27F0985-1A66-4793-B5FC-5FC17CCF8F31}" srcOrd="1" destOrd="0" presId="urn:microsoft.com/office/officeart/2005/8/layout/orgChart1"/>
    <dgm:cxn modelId="{38E172C5-C516-424B-AD84-3A544B6719F4}" type="presParOf" srcId="{C2C51025-8F50-4177-BD84-A198E5EB38F1}" destId="{0A407180-AC21-429F-AA0A-672B1D97C937}" srcOrd="1" destOrd="0" presId="urn:microsoft.com/office/officeart/2005/8/layout/orgChart1"/>
    <dgm:cxn modelId="{2B2CB54C-F9CD-4316-8049-90878AF8BC64}" type="presParOf" srcId="{C2C51025-8F50-4177-BD84-A198E5EB38F1}" destId="{63FE432D-D602-4A33-97B9-B6264D0B1099}" srcOrd="2" destOrd="0" presId="urn:microsoft.com/office/officeart/2005/8/layout/orgChart1"/>
    <dgm:cxn modelId="{CE6AE589-A710-4BC2-8F98-AE36171FC5CC}" type="presParOf" srcId="{555FCD64-681C-4A51-8B4D-80259E623F30}" destId="{F897A844-2E9D-4A53-886E-BBF9A7375D88}" srcOrd="4" destOrd="0" presId="urn:microsoft.com/office/officeart/2005/8/layout/orgChart1"/>
    <dgm:cxn modelId="{3E973EC0-0CCD-4912-8981-B8E01A4C5ECF}" type="presParOf" srcId="{555FCD64-681C-4A51-8B4D-80259E623F30}" destId="{5FE20165-12AA-4C41-A32D-84E96A4F5286}" srcOrd="5" destOrd="0" presId="urn:microsoft.com/office/officeart/2005/8/layout/orgChart1"/>
    <dgm:cxn modelId="{278AC73B-1AEA-4C99-8C75-AF52119C8EB5}" type="presParOf" srcId="{5FE20165-12AA-4C41-A32D-84E96A4F5286}" destId="{E4846EBA-B622-406F-A4A7-6CA3FAC30C34}" srcOrd="0" destOrd="0" presId="urn:microsoft.com/office/officeart/2005/8/layout/orgChart1"/>
    <dgm:cxn modelId="{3D722503-EF41-4CE5-90E3-5023F1CC8900}" type="presParOf" srcId="{E4846EBA-B622-406F-A4A7-6CA3FAC30C34}" destId="{067045F1-AA5B-45BD-B4E0-BE2A39FB485F}" srcOrd="0" destOrd="0" presId="urn:microsoft.com/office/officeart/2005/8/layout/orgChart1"/>
    <dgm:cxn modelId="{03BF688F-1589-4944-A76D-D4F684E57D2C}" type="presParOf" srcId="{E4846EBA-B622-406F-A4A7-6CA3FAC30C34}" destId="{7158B61B-19FD-47D6-8177-28FAF3C85548}" srcOrd="1" destOrd="0" presId="urn:microsoft.com/office/officeart/2005/8/layout/orgChart1"/>
    <dgm:cxn modelId="{6662C07B-4540-47E7-BD11-696E414AD18E}" type="presParOf" srcId="{5FE20165-12AA-4C41-A32D-84E96A4F5286}" destId="{A962FF7F-BE02-4978-8437-8EE326125D15}" srcOrd="1" destOrd="0" presId="urn:microsoft.com/office/officeart/2005/8/layout/orgChart1"/>
    <dgm:cxn modelId="{B8BE2849-D99C-4DCB-8731-4793631B9944}" type="presParOf" srcId="{5FE20165-12AA-4C41-A32D-84E96A4F5286}" destId="{2E843EBB-5D5C-49BE-8BA0-D85D5A1481AD}" srcOrd="2" destOrd="0" presId="urn:microsoft.com/office/officeart/2005/8/layout/orgChart1"/>
    <dgm:cxn modelId="{9D89B9A4-54BB-4756-9835-0414F54CBF51}" type="presParOf" srcId="{32CCA6F0-9445-42EC-9A4C-031EC122CC31}" destId="{88458EAD-32DF-4440-B8F7-E606826FE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A5C8B-C610-4C60-9083-0C633608DC6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94FC4DD7-A31A-4337-A494-95ECF8204A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Права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человека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2EDB888-E159-41B2-B5DB-D8DA0B34AB99}" type="parTrans" cxnId="{7DA487B6-3451-42C6-BFE5-55825D76CF20}">
      <dgm:prSet/>
      <dgm:spPr/>
    </dgm:pt>
    <dgm:pt modelId="{04D61F7E-29FC-4590-BF17-34CCD124F71B}" type="sibTrans" cxnId="{7DA487B6-3451-42C6-BFE5-55825D76CF20}">
      <dgm:prSet/>
      <dgm:spPr/>
    </dgm:pt>
    <dgm:pt modelId="{1729D18A-64B7-4968-8DBB-02EBD6D78B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Охраняются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государством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3A8F14C-5F67-47AE-9400-7B564585E335}" type="parTrans" cxnId="{98956F64-DC3C-4811-9CF6-CCA6C26894C3}">
      <dgm:prSet/>
      <dgm:spPr/>
      <dgm:t>
        <a:bodyPr/>
        <a:lstStyle/>
        <a:p>
          <a:endParaRPr lang="ru-RU"/>
        </a:p>
      </dgm:t>
    </dgm:pt>
    <dgm:pt modelId="{C271B1E4-39E0-4230-818E-4373B70715B3}" type="sibTrans" cxnId="{98956F64-DC3C-4811-9CF6-CCA6C26894C3}">
      <dgm:prSet/>
      <dgm:spPr/>
    </dgm:pt>
    <dgm:pt modelId="{54E447BC-F02D-48AF-8892-75C32FEC98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Не могут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быть отняты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6F8CA61-C01D-4920-826B-9434DF9EEDBD}" type="parTrans" cxnId="{D4B8304C-B307-46A5-BB05-D66ECFE4F793}">
      <dgm:prSet/>
      <dgm:spPr/>
      <dgm:t>
        <a:bodyPr/>
        <a:lstStyle/>
        <a:p>
          <a:endParaRPr lang="ru-RU"/>
        </a:p>
      </dgm:t>
    </dgm:pt>
    <dgm:pt modelId="{FDEF5778-5B96-4C6B-A81D-A6E16B9F72EB}" type="sibTrans" cxnId="{D4B8304C-B307-46A5-BB05-D66ECFE4F793}">
      <dgm:prSet/>
      <dgm:spPr/>
    </dgm:pt>
    <dgm:pt modelId="{7079A1DD-8198-4BF4-B9BF-ADEC8D006B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Формулируются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Международными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документами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5ADBDDB-5933-4B30-8623-666308C17819}" type="parTrans" cxnId="{CB6FA262-50C3-4403-9087-580E6971DC13}">
      <dgm:prSet/>
      <dgm:spPr/>
      <dgm:t>
        <a:bodyPr/>
        <a:lstStyle/>
        <a:p>
          <a:endParaRPr lang="ru-RU"/>
        </a:p>
      </dgm:t>
    </dgm:pt>
    <dgm:pt modelId="{5AF04DFC-B04D-4189-8C2C-B54F951CF7A0}" type="sibTrans" cxnId="{CB6FA262-50C3-4403-9087-580E6971DC13}">
      <dgm:prSet/>
      <dgm:spPr/>
    </dgm:pt>
    <dgm:pt modelId="{C4CA0D30-E83E-4531-9D50-27148F2BF8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Имеют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Всеобщий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характер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F712BF9-9955-48DD-8BD4-552D3BD6139D}" type="parTrans" cxnId="{4CCA9E75-DEF7-4B5A-8F8A-BE72534BFE48}">
      <dgm:prSet/>
      <dgm:spPr/>
      <dgm:t>
        <a:bodyPr/>
        <a:lstStyle/>
        <a:p>
          <a:endParaRPr lang="ru-RU"/>
        </a:p>
      </dgm:t>
    </dgm:pt>
    <dgm:pt modelId="{22C97C6B-1922-4554-9567-B4D3F2A38FEE}" type="sibTrans" cxnId="{4CCA9E75-DEF7-4B5A-8F8A-BE72534BFE48}">
      <dgm:prSet/>
      <dgm:spPr/>
    </dgm:pt>
    <dgm:pt modelId="{1E4D7FF8-EBE0-4DDD-9EFE-300BE77F6B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Принадлежат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ему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от рождения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55A620C-B5FE-46AE-8C1A-9560C6BB5DE6}" type="parTrans" cxnId="{23476126-5B36-49BC-946D-3B709E88A24D}">
      <dgm:prSet/>
      <dgm:spPr/>
      <dgm:t>
        <a:bodyPr/>
        <a:lstStyle/>
        <a:p>
          <a:endParaRPr lang="ru-RU"/>
        </a:p>
      </dgm:t>
    </dgm:pt>
    <dgm:pt modelId="{2E1F63C6-A423-4664-8F2A-C2F16A7AE6D2}" type="sibTrans" cxnId="{23476126-5B36-49BC-946D-3B709E88A24D}">
      <dgm:prSet/>
      <dgm:spPr/>
    </dgm:pt>
    <dgm:pt modelId="{B8A3A2EB-3B65-4149-93FA-E6E31E3D46E0}" type="pres">
      <dgm:prSet presAssocID="{317A5C8B-C610-4C60-9083-0C633608DC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C642E9-724B-4211-867B-91537F27B757}" type="pres">
      <dgm:prSet presAssocID="{94FC4DD7-A31A-4337-A494-95ECF8204A0E}" presName="centerShape" presStyleLbl="node0" presStyleIdx="0" presStyleCnt="1"/>
      <dgm:spPr/>
    </dgm:pt>
    <dgm:pt modelId="{57EE224D-F839-4A91-B93B-708B8CB0CE6E}" type="pres">
      <dgm:prSet presAssocID="{93A8F14C-5F67-47AE-9400-7B564585E335}" presName="Name9" presStyleLbl="parChTrans1D2" presStyleIdx="0" presStyleCnt="5"/>
      <dgm:spPr/>
    </dgm:pt>
    <dgm:pt modelId="{881ED3BD-7844-42CD-AB5F-B105F3C248A5}" type="pres">
      <dgm:prSet presAssocID="{93A8F14C-5F67-47AE-9400-7B564585E335}" presName="connTx" presStyleLbl="parChTrans1D2" presStyleIdx="0" presStyleCnt="5"/>
      <dgm:spPr/>
    </dgm:pt>
    <dgm:pt modelId="{03AA44DD-1EF4-422D-A465-FE778EEB1F4B}" type="pres">
      <dgm:prSet presAssocID="{1729D18A-64B7-4968-8DBB-02EBD6D78BD6}" presName="node" presStyleLbl="node1" presStyleIdx="0" presStyleCnt="5">
        <dgm:presLayoutVars>
          <dgm:bulletEnabled val="1"/>
        </dgm:presLayoutVars>
      </dgm:prSet>
      <dgm:spPr/>
    </dgm:pt>
    <dgm:pt modelId="{EEB6F276-C0EA-4A70-8A9D-ACB1E29F73DB}" type="pres">
      <dgm:prSet presAssocID="{46F8CA61-C01D-4920-826B-9434DF9EEDBD}" presName="Name9" presStyleLbl="parChTrans1D2" presStyleIdx="1" presStyleCnt="5"/>
      <dgm:spPr/>
    </dgm:pt>
    <dgm:pt modelId="{E5D522D5-2CCE-49D1-AE4E-F58AB9347286}" type="pres">
      <dgm:prSet presAssocID="{46F8CA61-C01D-4920-826B-9434DF9EEDBD}" presName="connTx" presStyleLbl="parChTrans1D2" presStyleIdx="1" presStyleCnt="5"/>
      <dgm:spPr/>
    </dgm:pt>
    <dgm:pt modelId="{04366BC8-4D47-4C19-BB1C-985704FDF722}" type="pres">
      <dgm:prSet presAssocID="{54E447BC-F02D-48AF-8892-75C32FEC9816}" presName="node" presStyleLbl="node1" presStyleIdx="1" presStyleCnt="5">
        <dgm:presLayoutVars>
          <dgm:bulletEnabled val="1"/>
        </dgm:presLayoutVars>
      </dgm:prSet>
      <dgm:spPr/>
    </dgm:pt>
    <dgm:pt modelId="{E03438A8-1D11-488A-8A5C-4FD670C325D7}" type="pres">
      <dgm:prSet presAssocID="{15ADBDDB-5933-4B30-8623-666308C17819}" presName="Name9" presStyleLbl="parChTrans1D2" presStyleIdx="2" presStyleCnt="5"/>
      <dgm:spPr/>
    </dgm:pt>
    <dgm:pt modelId="{51EB2E12-D7F2-4141-9F28-7069A6727100}" type="pres">
      <dgm:prSet presAssocID="{15ADBDDB-5933-4B30-8623-666308C17819}" presName="connTx" presStyleLbl="parChTrans1D2" presStyleIdx="2" presStyleCnt="5"/>
      <dgm:spPr/>
    </dgm:pt>
    <dgm:pt modelId="{B233A65C-A99A-49F3-82F1-50BF6CBFFE94}" type="pres">
      <dgm:prSet presAssocID="{7079A1DD-8198-4BF4-B9BF-ADEC8D006B32}" presName="node" presStyleLbl="node1" presStyleIdx="2" presStyleCnt="5">
        <dgm:presLayoutVars>
          <dgm:bulletEnabled val="1"/>
        </dgm:presLayoutVars>
      </dgm:prSet>
      <dgm:spPr/>
    </dgm:pt>
    <dgm:pt modelId="{BDD0E2DC-A5A9-417A-A365-4E6E025950CE}" type="pres">
      <dgm:prSet presAssocID="{FF712BF9-9955-48DD-8BD4-552D3BD6139D}" presName="Name9" presStyleLbl="parChTrans1D2" presStyleIdx="3" presStyleCnt="5"/>
      <dgm:spPr/>
    </dgm:pt>
    <dgm:pt modelId="{BDBF92F0-59D0-40D4-8063-8282F80F9279}" type="pres">
      <dgm:prSet presAssocID="{FF712BF9-9955-48DD-8BD4-552D3BD6139D}" presName="connTx" presStyleLbl="parChTrans1D2" presStyleIdx="3" presStyleCnt="5"/>
      <dgm:spPr/>
    </dgm:pt>
    <dgm:pt modelId="{0DBB48C2-81D8-423C-81F6-A80316B8D765}" type="pres">
      <dgm:prSet presAssocID="{C4CA0D30-E83E-4531-9D50-27148F2BF8D6}" presName="node" presStyleLbl="node1" presStyleIdx="3" presStyleCnt="5">
        <dgm:presLayoutVars>
          <dgm:bulletEnabled val="1"/>
        </dgm:presLayoutVars>
      </dgm:prSet>
      <dgm:spPr/>
    </dgm:pt>
    <dgm:pt modelId="{552E8EA7-F774-4558-AF25-78B2CBD2376B}" type="pres">
      <dgm:prSet presAssocID="{B55A620C-B5FE-46AE-8C1A-9560C6BB5DE6}" presName="Name9" presStyleLbl="parChTrans1D2" presStyleIdx="4" presStyleCnt="5"/>
      <dgm:spPr/>
    </dgm:pt>
    <dgm:pt modelId="{E7B43DBC-128A-48B8-ADCD-50123BF95033}" type="pres">
      <dgm:prSet presAssocID="{B55A620C-B5FE-46AE-8C1A-9560C6BB5DE6}" presName="connTx" presStyleLbl="parChTrans1D2" presStyleIdx="4" presStyleCnt="5"/>
      <dgm:spPr/>
    </dgm:pt>
    <dgm:pt modelId="{07B0207F-7E87-4AD1-B71B-AD3868FFD40E}" type="pres">
      <dgm:prSet presAssocID="{1E4D7FF8-EBE0-4DDD-9EFE-300BE77F6B6F}" presName="node" presStyleLbl="node1" presStyleIdx="4" presStyleCnt="5">
        <dgm:presLayoutVars>
          <dgm:bulletEnabled val="1"/>
        </dgm:presLayoutVars>
      </dgm:prSet>
      <dgm:spPr/>
    </dgm:pt>
  </dgm:ptLst>
  <dgm:cxnLst>
    <dgm:cxn modelId="{98956F64-DC3C-4811-9CF6-CCA6C26894C3}" srcId="{94FC4DD7-A31A-4337-A494-95ECF8204A0E}" destId="{1729D18A-64B7-4968-8DBB-02EBD6D78BD6}" srcOrd="0" destOrd="0" parTransId="{93A8F14C-5F67-47AE-9400-7B564585E335}" sibTransId="{C271B1E4-39E0-4230-818E-4373B70715B3}"/>
    <dgm:cxn modelId="{C6981138-274C-4B85-9A25-9E5C92CCC6F6}" type="presOf" srcId="{46F8CA61-C01D-4920-826B-9434DF9EEDBD}" destId="{EEB6F276-C0EA-4A70-8A9D-ACB1E29F73DB}" srcOrd="0" destOrd="0" presId="urn:microsoft.com/office/officeart/2005/8/layout/radial1"/>
    <dgm:cxn modelId="{3EBEE61D-0E28-4CEC-936E-B101364FAC16}" type="presOf" srcId="{1729D18A-64B7-4968-8DBB-02EBD6D78BD6}" destId="{03AA44DD-1EF4-422D-A465-FE778EEB1F4B}" srcOrd="0" destOrd="0" presId="urn:microsoft.com/office/officeart/2005/8/layout/radial1"/>
    <dgm:cxn modelId="{5AB5B150-2AAF-4E26-ADE9-E1F5EBC9BDB8}" type="presOf" srcId="{46F8CA61-C01D-4920-826B-9434DF9EEDBD}" destId="{E5D522D5-2CCE-49D1-AE4E-F58AB9347286}" srcOrd="1" destOrd="0" presId="urn:microsoft.com/office/officeart/2005/8/layout/radial1"/>
    <dgm:cxn modelId="{CE5F3371-4970-48B3-AFD1-606EB13DD7EF}" type="presOf" srcId="{317A5C8B-C610-4C60-9083-0C633608DC6A}" destId="{B8A3A2EB-3B65-4149-93FA-E6E31E3D46E0}" srcOrd="0" destOrd="0" presId="urn:microsoft.com/office/officeart/2005/8/layout/radial1"/>
    <dgm:cxn modelId="{B9779F6D-79F4-4E29-AC0B-CC9A5856A4CA}" type="presOf" srcId="{FF712BF9-9955-48DD-8BD4-552D3BD6139D}" destId="{BDBF92F0-59D0-40D4-8063-8282F80F9279}" srcOrd="1" destOrd="0" presId="urn:microsoft.com/office/officeart/2005/8/layout/radial1"/>
    <dgm:cxn modelId="{309AD4A9-2E23-4FBE-8920-88AB78FFAD03}" type="presOf" srcId="{B55A620C-B5FE-46AE-8C1A-9560C6BB5DE6}" destId="{E7B43DBC-128A-48B8-ADCD-50123BF95033}" srcOrd="1" destOrd="0" presId="urn:microsoft.com/office/officeart/2005/8/layout/radial1"/>
    <dgm:cxn modelId="{23476126-5B36-49BC-946D-3B709E88A24D}" srcId="{94FC4DD7-A31A-4337-A494-95ECF8204A0E}" destId="{1E4D7FF8-EBE0-4DDD-9EFE-300BE77F6B6F}" srcOrd="4" destOrd="0" parTransId="{B55A620C-B5FE-46AE-8C1A-9560C6BB5DE6}" sibTransId="{2E1F63C6-A423-4664-8F2A-C2F16A7AE6D2}"/>
    <dgm:cxn modelId="{7BC05DF2-87F1-4291-BAA4-288C784F3376}" type="presOf" srcId="{15ADBDDB-5933-4B30-8623-666308C17819}" destId="{51EB2E12-D7F2-4141-9F28-7069A6727100}" srcOrd="1" destOrd="0" presId="urn:microsoft.com/office/officeart/2005/8/layout/radial1"/>
    <dgm:cxn modelId="{6C05DD61-8A11-40DA-8056-3B261B1EB9EE}" type="presOf" srcId="{54E447BC-F02D-48AF-8892-75C32FEC9816}" destId="{04366BC8-4D47-4C19-BB1C-985704FDF722}" srcOrd="0" destOrd="0" presId="urn:microsoft.com/office/officeart/2005/8/layout/radial1"/>
    <dgm:cxn modelId="{0698DD3F-0851-4723-BD99-AF5AB0E56E6B}" type="presOf" srcId="{C4CA0D30-E83E-4531-9D50-27148F2BF8D6}" destId="{0DBB48C2-81D8-423C-81F6-A80316B8D765}" srcOrd="0" destOrd="0" presId="urn:microsoft.com/office/officeart/2005/8/layout/radial1"/>
    <dgm:cxn modelId="{D339CA2E-F896-4A78-AA42-B828FF877125}" type="presOf" srcId="{FF712BF9-9955-48DD-8BD4-552D3BD6139D}" destId="{BDD0E2DC-A5A9-417A-A365-4E6E025950CE}" srcOrd="0" destOrd="0" presId="urn:microsoft.com/office/officeart/2005/8/layout/radial1"/>
    <dgm:cxn modelId="{D4B8304C-B307-46A5-BB05-D66ECFE4F793}" srcId="{94FC4DD7-A31A-4337-A494-95ECF8204A0E}" destId="{54E447BC-F02D-48AF-8892-75C32FEC9816}" srcOrd="1" destOrd="0" parTransId="{46F8CA61-C01D-4920-826B-9434DF9EEDBD}" sibTransId="{FDEF5778-5B96-4C6B-A81D-A6E16B9F72EB}"/>
    <dgm:cxn modelId="{33FB3FA5-F1CC-410C-82F8-DD610F9D0DAF}" type="presOf" srcId="{94FC4DD7-A31A-4337-A494-95ECF8204A0E}" destId="{D2C642E9-724B-4211-867B-91537F27B757}" srcOrd="0" destOrd="0" presId="urn:microsoft.com/office/officeart/2005/8/layout/radial1"/>
    <dgm:cxn modelId="{D67C7E01-9961-4B88-809E-AF12C0CFD3C8}" type="presOf" srcId="{93A8F14C-5F67-47AE-9400-7B564585E335}" destId="{57EE224D-F839-4A91-B93B-708B8CB0CE6E}" srcOrd="0" destOrd="0" presId="urn:microsoft.com/office/officeart/2005/8/layout/radial1"/>
    <dgm:cxn modelId="{C2618440-FAF6-40D4-92B1-6F88E16731F6}" type="presOf" srcId="{93A8F14C-5F67-47AE-9400-7B564585E335}" destId="{881ED3BD-7844-42CD-AB5F-B105F3C248A5}" srcOrd="1" destOrd="0" presId="urn:microsoft.com/office/officeart/2005/8/layout/radial1"/>
    <dgm:cxn modelId="{F53D8FF6-DE0C-421A-9306-F790AE61158D}" type="presOf" srcId="{15ADBDDB-5933-4B30-8623-666308C17819}" destId="{E03438A8-1D11-488A-8A5C-4FD670C325D7}" srcOrd="0" destOrd="0" presId="urn:microsoft.com/office/officeart/2005/8/layout/radial1"/>
    <dgm:cxn modelId="{4CCA9E75-DEF7-4B5A-8F8A-BE72534BFE48}" srcId="{94FC4DD7-A31A-4337-A494-95ECF8204A0E}" destId="{C4CA0D30-E83E-4531-9D50-27148F2BF8D6}" srcOrd="3" destOrd="0" parTransId="{FF712BF9-9955-48DD-8BD4-552D3BD6139D}" sibTransId="{22C97C6B-1922-4554-9567-B4D3F2A38FEE}"/>
    <dgm:cxn modelId="{CB6FA262-50C3-4403-9087-580E6971DC13}" srcId="{94FC4DD7-A31A-4337-A494-95ECF8204A0E}" destId="{7079A1DD-8198-4BF4-B9BF-ADEC8D006B32}" srcOrd="2" destOrd="0" parTransId="{15ADBDDB-5933-4B30-8623-666308C17819}" sibTransId="{5AF04DFC-B04D-4189-8C2C-B54F951CF7A0}"/>
    <dgm:cxn modelId="{65E27E36-6C30-4F82-A4F9-3C4758CFE294}" type="presOf" srcId="{7079A1DD-8198-4BF4-B9BF-ADEC8D006B32}" destId="{B233A65C-A99A-49F3-82F1-50BF6CBFFE94}" srcOrd="0" destOrd="0" presId="urn:microsoft.com/office/officeart/2005/8/layout/radial1"/>
    <dgm:cxn modelId="{7DA487B6-3451-42C6-BFE5-55825D76CF20}" srcId="{317A5C8B-C610-4C60-9083-0C633608DC6A}" destId="{94FC4DD7-A31A-4337-A494-95ECF8204A0E}" srcOrd="0" destOrd="0" parTransId="{12EDB888-E159-41B2-B5DB-D8DA0B34AB99}" sibTransId="{04D61F7E-29FC-4590-BF17-34CCD124F71B}"/>
    <dgm:cxn modelId="{A4BB9B3E-73BF-4F02-9736-25DFA404B8D6}" type="presOf" srcId="{1E4D7FF8-EBE0-4DDD-9EFE-300BE77F6B6F}" destId="{07B0207F-7E87-4AD1-B71B-AD3868FFD40E}" srcOrd="0" destOrd="0" presId="urn:microsoft.com/office/officeart/2005/8/layout/radial1"/>
    <dgm:cxn modelId="{916DE2DD-DA2C-4A0E-8E75-A2E4DF256CFF}" type="presOf" srcId="{B55A620C-B5FE-46AE-8C1A-9560C6BB5DE6}" destId="{552E8EA7-F774-4558-AF25-78B2CBD2376B}" srcOrd="0" destOrd="0" presId="urn:microsoft.com/office/officeart/2005/8/layout/radial1"/>
    <dgm:cxn modelId="{83CE7BC0-DDA1-4B73-8250-F9BD076D0DAA}" type="presParOf" srcId="{B8A3A2EB-3B65-4149-93FA-E6E31E3D46E0}" destId="{D2C642E9-724B-4211-867B-91537F27B757}" srcOrd="0" destOrd="0" presId="urn:microsoft.com/office/officeart/2005/8/layout/radial1"/>
    <dgm:cxn modelId="{5B001EF0-7C42-40D3-9861-821F247AE7C0}" type="presParOf" srcId="{B8A3A2EB-3B65-4149-93FA-E6E31E3D46E0}" destId="{57EE224D-F839-4A91-B93B-708B8CB0CE6E}" srcOrd="1" destOrd="0" presId="urn:microsoft.com/office/officeart/2005/8/layout/radial1"/>
    <dgm:cxn modelId="{30710815-B7C2-4657-9DF5-33C1016DAC7D}" type="presParOf" srcId="{57EE224D-F839-4A91-B93B-708B8CB0CE6E}" destId="{881ED3BD-7844-42CD-AB5F-B105F3C248A5}" srcOrd="0" destOrd="0" presId="urn:microsoft.com/office/officeart/2005/8/layout/radial1"/>
    <dgm:cxn modelId="{89581139-A964-4845-8F21-26B7E5232BF8}" type="presParOf" srcId="{B8A3A2EB-3B65-4149-93FA-E6E31E3D46E0}" destId="{03AA44DD-1EF4-422D-A465-FE778EEB1F4B}" srcOrd="2" destOrd="0" presId="urn:microsoft.com/office/officeart/2005/8/layout/radial1"/>
    <dgm:cxn modelId="{BD93FB0F-DE64-43D1-B52C-28D93DDF7DAB}" type="presParOf" srcId="{B8A3A2EB-3B65-4149-93FA-E6E31E3D46E0}" destId="{EEB6F276-C0EA-4A70-8A9D-ACB1E29F73DB}" srcOrd="3" destOrd="0" presId="urn:microsoft.com/office/officeart/2005/8/layout/radial1"/>
    <dgm:cxn modelId="{B2EF2FD3-50EA-4E5B-9567-093298B14991}" type="presParOf" srcId="{EEB6F276-C0EA-4A70-8A9D-ACB1E29F73DB}" destId="{E5D522D5-2CCE-49D1-AE4E-F58AB9347286}" srcOrd="0" destOrd="0" presId="urn:microsoft.com/office/officeart/2005/8/layout/radial1"/>
    <dgm:cxn modelId="{825A151C-33E6-45C1-9D70-EEF22003930C}" type="presParOf" srcId="{B8A3A2EB-3B65-4149-93FA-E6E31E3D46E0}" destId="{04366BC8-4D47-4C19-BB1C-985704FDF722}" srcOrd="4" destOrd="0" presId="urn:microsoft.com/office/officeart/2005/8/layout/radial1"/>
    <dgm:cxn modelId="{7EA80150-8508-423E-BE4D-64F4EF865975}" type="presParOf" srcId="{B8A3A2EB-3B65-4149-93FA-E6E31E3D46E0}" destId="{E03438A8-1D11-488A-8A5C-4FD670C325D7}" srcOrd="5" destOrd="0" presId="urn:microsoft.com/office/officeart/2005/8/layout/radial1"/>
    <dgm:cxn modelId="{6AC68784-5BB1-48D1-A3D6-FB7827752295}" type="presParOf" srcId="{E03438A8-1D11-488A-8A5C-4FD670C325D7}" destId="{51EB2E12-D7F2-4141-9F28-7069A6727100}" srcOrd="0" destOrd="0" presId="urn:microsoft.com/office/officeart/2005/8/layout/radial1"/>
    <dgm:cxn modelId="{30E6A155-2614-466E-8079-0D64E995E920}" type="presParOf" srcId="{B8A3A2EB-3B65-4149-93FA-E6E31E3D46E0}" destId="{B233A65C-A99A-49F3-82F1-50BF6CBFFE94}" srcOrd="6" destOrd="0" presId="urn:microsoft.com/office/officeart/2005/8/layout/radial1"/>
    <dgm:cxn modelId="{3578BC80-5851-4715-BCD1-362356B5549A}" type="presParOf" srcId="{B8A3A2EB-3B65-4149-93FA-E6E31E3D46E0}" destId="{BDD0E2DC-A5A9-417A-A365-4E6E025950CE}" srcOrd="7" destOrd="0" presId="urn:microsoft.com/office/officeart/2005/8/layout/radial1"/>
    <dgm:cxn modelId="{C48E0E12-A215-4874-8AC4-13016787AD8B}" type="presParOf" srcId="{BDD0E2DC-A5A9-417A-A365-4E6E025950CE}" destId="{BDBF92F0-59D0-40D4-8063-8282F80F9279}" srcOrd="0" destOrd="0" presId="urn:microsoft.com/office/officeart/2005/8/layout/radial1"/>
    <dgm:cxn modelId="{8EDA063C-4E9A-4AAB-A632-A93AAFEA05CD}" type="presParOf" srcId="{B8A3A2EB-3B65-4149-93FA-E6E31E3D46E0}" destId="{0DBB48C2-81D8-423C-81F6-A80316B8D765}" srcOrd="8" destOrd="0" presId="urn:microsoft.com/office/officeart/2005/8/layout/radial1"/>
    <dgm:cxn modelId="{E607FFCA-7D8A-441B-A70E-665A46650A88}" type="presParOf" srcId="{B8A3A2EB-3B65-4149-93FA-E6E31E3D46E0}" destId="{552E8EA7-F774-4558-AF25-78B2CBD2376B}" srcOrd="9" destOrd="0" presId="urn:microsoft.com/office/officeart/2005/8/layout/radial1"/>
    <dgm:cxn modelId="{0B4A12A2-5199-4B2C-BBAD-118BD0F292CC}" type="presParOf" srcId="{552E8EA7-F774-4558-AF25-78B2CBD2376B}" destId="{E7B43DBC-128A-48B8-ADCD-50123BF95033}" srcOrd="0" destOrd="0" presId="urn:microsoft.com/office/officeart/2005/8/layout/radial1"/>
    <dgm:cxn modelId="{04E4F828-FFD2-4B0D-96F8-B87EB6B288B8}" type="presParOf" srcId="{B8A3A2EB-3B65-4149-93FA-E6E31E3D46E0}" destId="{07B0207F-7E87-4AD1-B71B-AD3868FFD40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632E0-B40F-486B-AE61-38406C65962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DFF74539-690F-46BC-A83E-2FC0FEE95A33}">
      <dgm:prSet/>
      <dgm:spPr/>
      <dgm:t>
        <a:bodyPr/>
        <a:lstStyle/>
        <a:p>
          <a:endParaRPr lang="ru-RU"/>
        </a:p>
      </dgm:t>
    </dgm:pt>
    <dgm:pt modelId="{DEC0C261-23B6-45F3-9F95-C835EBBDDE66}" type="parTrans" cxnId="{A6F8500A-DEAD-44CC-B93F-6BED52A8A6DD}">
      <dgm:prSet/>
      <dgm:spPr/>
    </dgm:pt>
    <dgm:pt modelId="{9DCAC03F-D994-4749-A59E-50D6B7A229B7}" type="sibTrans" cxnId="{A6F8500A-DEAD-44CC-B93F-6BED52A8A6DD}">
      <dgm:prSet/>
      <dgm:spPr/>
    </dgm:pt>
    <dgm:pt modelId="{84CEA678-E56C-4B8F-8987-0660C31CD9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Соблюдать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Конституцию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и законы РФ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9DC5FD6C-8494-4F5E-A8B7-DE0C146859A6}" type="parTrans" cxnId="{B8E725D4-C242-400A-86A3-FFDACDF6F2D9}">
      <dgm:prSet/>
      <dgm:spPr/>
      <dgm:t>
        <a:bodyPr/>
        <a:lstStyle/>
        <a:p>
          <a:endParaRPr lang="ru-RU"/>
        </a:p>
      </dgm:t>
    </dgm:pt>
    <dgm:pt modelId="{D6DAEB17-0B70-4B7C-A63A-B1606BFC0C6D}" type="sibTrans" cxnId="{B8E725D4-C242-400A-86A3-FFDACDF6F2D9}">
      <dgm:prSet/>
      <dgm:spPr/>
    </dgm:pt>
    <dgm:pt modelId="{3FBA2AA7-7789-468A-8F8C-CBA6E0829B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беречь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памятники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культуры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и истории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FEA4DE3E-0985-4F8E-9B10-5B6076D04986}" type="parTrans" cxnId="{9E5CBA95-8ECE-4131-AD14-02CBEBC2F5A7}">
      <dgm:prSet/>
      <dgm:spPr/>
      <dgm:t>
        <a:bodyPr/>
        <a:lstStyle/>
        <a:p>
          <a:endParaRPr lang="ru-RU"/>
        </a:p>
      </dgm:t>
    </dgm:pt>
    <dgm:pt modelId="{70C6AD54-C20D-4ABD-AB13-572E18F7ECF6}" type="sibTrans" cxnId="{9E5CBA95-8ECE-4131-AD14-02CBEBC2F5A7}">
      <dgm:prSet/>
      <dgm:spPr/>
    </dgm:pt>
    <dgm:pt modelId="{0BD01C13-8BBD-41FF-A408-CC31595DDE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Бережно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относиться 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природным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богатствам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A193A501-16D0-4104-84A3-1732B2C317F4}" type="parTrans" cxnId="{7C585CD3-C02F-49D7-AA2A-3B86A7432DA2}">
      <dgm:prSet/>
      <dgm:spPr/>
      <dgm:t>
        <a:bodyPr/>
        <a:lstStyle/>
        <a:p>
          <a:endParaRPr lang="ru-RU"/>
        </a:p>
      </dgm:t>
    </dgm:pt>
    <dgm:pt modelId="{5A719ABE-ED99-4EC7-AA51-168554186859}" type="sibTrans" cxnId="{7C585CD3-C02F-49D7-AA2A-3B86A7432DA2}">
      <dgm:prSet/>
      <dgm:spPr/>
    </dgm:pt>
    <dgm:pt modelId="{DED33FA5-C611-4AE9-9166-0CD1F1D6EC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Платить госуд.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налоги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B88021CA-F97B-4389-A716-04107FD2A6FF}" type="parTrans" cxnId="{44977556-DF5F-4615-B0BF-E72A3D45D729}">
      <dgm:prSet/>
      <dgm:spPr/>
      <dgm:t>
        <a:bodyPr/>
        <a:lstStyle/>
        <a:p>
          <a:endParaRPr lang="ru-RU"/>
        </a:p>
      </dgm:t>
    </dgm:pt>
    <dgm:pt modelId="{361DEB99-41A5-4AB3-B688-ABCB0E5C3368}" type="sibTrans" cxnId="{44977556-DF5F-4615-B0BF-E72A3D45D729}">
      <dgm:prSet/>
      <dgm:spPr/>
    </dgm:pt>
    <dgm:pt modelId="{1A129A07-82AE-42F4-A3C6-FA74F84809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Защищать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Отечество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gm:t>
    </dgm:pt>
    <dgm:pt modelId="{96007BC3-46CF-4F1B-B52D-FBF05F956C52}" type="parTrans" cxnId="{13090388-D94E-4D77-9B7C-509A7279C958}">
      <dgm:prSet/>
      <dgm:spPr/>
      <dgm:t>
        <a:bodyPr/>
        <a:lstStyle/>
        <a:p>
          <a:endParaRPr lang="ru-RU"/>
        </a:p>
      </dgm:t>
    </dgm:pt>
    <dgm:pt modelId="{567C652E-819E-48B0-A9C3-BAD7FD56480D}" type="sibTrans" cxnId="{13090388-D94E-4D77-9B7C-509A7279C958}">
      <dgm:prSet/>
      <dgm:spPr/>
    </dgm:pt>
    <dgm:pt modelId="{DCFD3C47-9F63-438E-B66B-D6E4B90A0546}" type="pres">
      <dgm:prSet presAssocID="{3F4632E0-B40F-486B-AE61-38406C6596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178414-9ACE-4DB1-9FEF-B53ABA38B131}" type="pres">
      <dgm:prSet presAssocID="{DFF74539-690F-46BC-A83E-2FC0FEE95A33}" presName="centerShape" presStyleLbl="node0" presStyleIdx="0" presStyleCnt="1"/>
      <dgm:spPr/>
    </dgm:pt>
    <dgm:pt modelId="{5B27DE55-2971-48CD-B28E-34F75D741265}" type="pres">
      <dgm:prSet presAssocID="{9DC5FD6C-8494-4F5E-A8B7-DE0C146859A6}" presName="Name9" presStyleLbl="parChTrans1D2" presStyleIdx="0" presStyleCnt="5"/>
      <dgm:spPr/>
    </dgm:pt>
    <dgm:pt modelId="{D7D67688-7B5A-4A2E-8273-E30645462FE2}" type="pres">
      <dgm:prSet presAssocID="{9DC5FD6C-8494-4F5E-A8B7-DE0C146859A6}" presName="connTx" presStyleLbl="parChTrans1D2" presStyleIdx="0" presStyleCnt="5"/>
      <dgm:spPr/>
    </dgm:pt>
    <dgm:pt modelId="{43DCCBC3-5809-41E3-BA8F-6A0111627630}" type="pres">
      <dgm:prSet presAssocID="{84CEA678-E56C-4B8F-8987-0660C31CD906}" presName="node" presStyleLbl="node1" presStyleIdx="0" presStyleCnt="5">
        <dgm:presLayoutVars>
          <dgm:bulletEnabled val="1"/>
        </dgm:presLayoutVars>
      </dgm:prSet>
      <dgm:spPr/>
    </dgm:pt>
    <dgm:pt modelId="{B5D52814-EA99-461D-831F-A7096FE9C7C1}" type="pres">
      <dgm:prSet presAssocID="{FEA4DE3E-0985-4F8E-9B10-5B6076D04986}" presName="Name9" presStyleLbl="parChTrans1D2" presStyleIdx="1" presStyleCnt="5"/>
      <dgm:spPr/>
    </dgm:pt>
    <dgm:pt modelId="{FCEEBB4E-A068-40E6-8B5F-B177CA9B1247}" type="pres">
      <dgm:prSet presAssocID="{FEA4DE3E-0985-4F8E-9B10-5B6076D04986}" presName="connTx" presStyleLbl="parChTrans1D2" presStyleIdx="1" presStyleCnt="5"/>
      <dgm:spPr/>
    </dgm:pt>
    <dgm:pt modelId="{7E32B37D-A334-41A5-AB55-5B6EFA84FFF8}" type="pres">
      <dgm:prSet presAssocID="{3FBA2AA7-7789-468A-8F8C-CBA6E0829BAD}" presName="node" presStyleLbl="node1" presStyleIdx="1" presStyleCnt="5">
        <dgm:presLayoutVars>
          <dgm:bulletEnabled val="1"/>
        </dgm:presLayoutVars>
      </dgm:prSet>
      <dgm:spPr/>
    </dgm:pt>
    <dgm:pt modelId="{CBE90B88-E51A-40BC-8BA7-A4D052AE3D0F}" type="pres">
      <dgm:prSet presAssocID="{A193A501-16D0-4104-84A3-1732B2C317F4}" presName="Name9" presStyleLbl="parChTrans1D2" presStyleIdx="2" presStyleCnt="5"/>
      <dgm:spPr/>
    </dgm:pt>
    <dgm:pt modelId="{FFBC4A22-9E77-463E-AB80-E126C56DEEC4}" type="pres">
      <dgm:prSet presAssocID="{A193A501-16D0-4104-84A3-1732B2C317F4}" presName="connTx" presStyleLbl="parChTrans1D2" presStyleIdx="2" presStyleCnt="5"/>
      <dgm:spPr/>
    </dgm:pt>
    <dgm:pt modelId="{7718EC9F-E506-462C-A565-40CFFBDCBDB6}" type="pres">
      <dgm:prSet presAssocID="{0BD01C13-8BBD-41FF-A408-CC31595DDE36}" presName="node" presStyleLbl="node1" presStyleIdx="2" presStyleCnt="5">
        <dgm:presLayoutVars>
          <dgm:bulletEnabled val="1"/>
        </dgm:presLayoutVars>
      </dgm:prSet>
      <dgm:spPr/>
    </dgm:pt>
    <dgm:pt modelId="{26D1A611-3FB9-4A45-8DE1-18C65ADE25A5}" type="pres">
      <dgm:prSet presAssocID="{B88021CA-F97B-4389-A716-04107FD2A6FF}" presName="Name9" presStyleLbl="parChTrans1D2" presStyleIdx="3" presStyleCnt="5"/>
      <dgm:spPr/>
    </dgm:pt>
    <dgm:pt modelId="{0B2BF16D-27EC-45C8-8C7B-F35A994EBDB1}" type="pres">
      <dgm:prSet presAssocID="{B88021CA-F97B-4389-A716-04107FD2A6FF}" presName="connTx" presStyleLbl="parChTrans1D2" presStyleIdx="3" presStyleCnt="5"/>
      <dgm:spPr/>
    </dgm:pt>
    <dgm:pt modelId="{75A8A12E-01B5-4910-BFF3-10929F4A0AA3}" type="pres">
      <dgm:prSet presAssocID="{DED33FA5-C611-4AE9-9166-0CD1F1D6EC4E}" presName="node" presStyleLbl="node1" presStyleIdx="3" presStyleCnt="5">
        <dgm:presLayoutVars>
          <dgm:bulletEnabled val="1"/>
        </dgm:presLayoutVars>
      </dgm:prSet>
      <dgm:spPr/>
    </dgm:pt>
    <dgm:pt modelId="{B14B031A-A078-4BD1-8C0D-2F786C01E2F4}" type="pres">
      <dgm:prSet presAssocID="{96007BC3-46CF-4F1B-B52D-FBF05F956C52}" presName="Name9" presStyleLbl="parChTrans1D2" presStyleIdx="4" presStyleCnt="5"/>
      <dgm:spPr/>
    </dgm:pt>
    <dgm:pt modelId="{5C6F2E15-652A-409E-89E6-C82B14D84120}" type="pres">
      <dgm:prSet presAssocID="{96007BC3-46CF-4F1B-B52D-FBF05F956C52}" presName="connTx" presStyleLbl="parChTrans1D2" presStyleIdx="4" presStyleCnt="5"/>
      <dgm:spPr/>
    </dgm:pt>
    <dgm:pt modelId="{002FC54B-9F9C-42B9-A4EE-5E644E595C43}" type="pres">
      <dgm:prSet presAssocID="{1A129A07-82AE-42F4-A3C6-FA74F8480906}" presName="node" presStyleLbl="node1" presStyleIdx="4" presStyleCnt="5">
        <dgm:presLayoutVars>
          <dgm:bulletEnabled val="1"/>
        </dgm:presLayoutVars>
      </dgm:prSet>
      <dgm:spPr/>
    </dgm:pt>
  </dgm:ptLst>
  <dgm:cxnLst>
    <dgm:cxn modelId="{A5F254DC-5AC7-4D50-B6CD-1E6AFA77A530}" type="presOf" srcId="{DED33FA5-C611-4AE9-9166-0CD1F1D6EC4E}" destId="{75A8A12E-01B5-4910-BFF3-10929F4A0AA3}" srcOrd="0" destOrd="0" presId="urn:microsoft.com/office/officeart/2005/8/layout/radial1"/>
    <dgm:cxn modelId="{42A69E8E-8D0A-48EB-90D8-1BE1A8CF01F1}" type="presOf" srcId="{FEA4DE3E-0985-4F8E-9B10-5B6076D04986}" destId="{FCEEBB4E-A068-40E6-8B5F-B177CA9B1247}" srcOrd="1" destOrd="0" presId="urn:microsoft.com/office/officeart/2005/8/layout/radial1"/>
    <dgm:cxn modelId="{1C488FE3-EC6D-41BC-AB70-DA4ABB9749C9}" type="presOf" srcId="{9DC5FD6C-8494-4F5E-A8B7-DE0C146859A6}" destId="{D7D67688-7B5A-4A2E-8273-E30645462FE2}" srcOrd="1" destOrd="0" presId="urn:microsoft.com/office/officeart/2005/8/layout/radial1"/>
    <dgm:cxn modelId="{C88527CE-3BDF-4DDE-876D-CE6BC2199C68}" type="presOf" srcId="{96007BC3-46CF-4F1B-B52D-FBF05F956C52}" destId="{B14B031A-A078-4BD1-8C0D-2F786C01E2F4}" srcOrd="0" destOrd="0" presId="urn:microsoft.com/office/officeart/2005/8/layout/radial1"/>
    <dgm:cxn modelId="{E844D82D-9DC7-4D82-A686-1E024FECB2C0}" type="presOf" srcId="{B88021CA-F97B-4389-A716-04107FD2A6FF}" destId="{0B2BF16D-27EC-45C8-8C7B-F35A994EBDB1}" srcOrd="1" destOrd="0" presId="urn:microsoft.com/office/officeart/2005/8/layout/radial1"/>
    <dgm:cxn modelId="{0DED5949-4ECB-4D89-95EC-331651DAA4F1}" type="presOf" srcId="{DFF74539-690F-46BC-A83E-2FC0FEE95A33}" destId="{5D178414-9ACE-4DB1-9FEF-B53ABA38B131}" srcOrd="0" destOrd="0" presId="urn:microsoft.com/office/officeart/2005/8/layout/radial1"/>
    <dgm:cxn modelId="{7FDEF5F1-AD43-41A0-A433-519D4FCC530D}" type="presOf" srcId="{A193A501-16D0-4104-84A3-1732B2C317F4}" destId="{FFBC4A22-9E77-463E-AB80-E126C56DEEC4}" srcOrd="1" destOrd="0" presId="urn:microsoft.com/office/officeart/2005/8/layout/radial1"/>
    <dgm:cxn modelId="{E8FFEEA2-7F5F-46B9-A224-6EDCC05D1F0B}" type="presOf" srcId="{A193A501-16D0-4104-84A3-1732B2C317F4}" destId="{CBE90B88-E51A-40BC-8BA7-A4D052AE3D0F}" srcOrd="0" destOrd="0" presId="urn:microsoft.com/office/officeart/2005/8/layout/radial1"/>
    <dgm:cxn modelId="{144C67A0-86BC-4FCF-BF24-2820884BEB16}" type="presOf" srcId="{84CEA678-E56C-4B8F-8987-0660C31CD906}" destId="{43DCCBC3-5809-41E3-BA8F-6A0111627630}" srcOrd="0" destOrd="0" presId="urn:microsoft.com/office/officeart/2005/8/layout/radial1"/>
    <dgm:cxn modelId="{13090388-D94E-4D77-9B7C-509A7279C958}" srcId="{DFF74539-690F-46BC-A83E-2FC0FEE95A33}" destId="{1A129A07-82AE-42F4-A3C6-FA74F8480906}" srcOrd="4" destOrd="0" parTransId="{96007BC3-46CF-4F1B-B52D-FBF05F956C52}" sibTransId="{567C652E-819E-48B0-A9C3-BAD7FD56480D}"/>
    <dgm:cxn modelId="{A8B7FC8F-558B-4CCE-B32E-3B200BBDBC07}" type="presOf" srcId="{FEA4DE3E-0985-4F8E-9B10-5B6076D04986}" destId="{B5D52814-EA99-461D-831F-A7096FE9C7C1}" srcOrd="0" destOrd="0" presId="urn:microsoft.com/office/officeart/2005/8/layout/radial1"/>
    <dgm:cxn modelId="{B8E725D4-C242-400A-86A3-FFDACDF6F2D9}" srcId="{DFF74539-690F-46BC-A83E-2FC0FEE95A33}" destId="{84CEA678-E56C-4B8F-8987-0660C31CD906}" srcOrd="0" destOrd="0" parTransId="{9DC5FD6C-8494-4F5E-A8B7-DE0C146859A6}" sibTransId="{D6DAEB17-0B70-4B7C-A63A-B1606BFC0C6D}"/>
    <dgm:cxn modelId="{80A1CC7B-CB7C-4D89-8BC5-450105BC2FB4}" type="presOf" srcId="{0BD01C13-8BBD-41FF-A408-CC31595DDE36}" destId="{7718EC9F-E506-462C-A565-40CFFBDCBDB6}" srcOrd="0" destOrd="0" presId="urn:microsoft.com/office/officeart/2005/8/layout/radial1"/>
    <dgm:cxn modelId="{E2F82389-F32B-4FCF-953D-804729D9EE29}" type="presOf" srcId="{96007BC3-46CF-4F1B-B52D-FBF05F956C52}" destId="{5C6F2E15-652A-409E-89E6-C82B14D84120}" srcOrd="1" destOrd="0" presId="urn:microsoft.com/office/officeart/2005/8/layout/radial1"/>
    <dgm:cxn modelId="{BD4EBF6B-BD95-4724-850E-8198CE6A8A89}" type="presOf" srcId="{9DC5FD6C-8494-4F5E-A8B7-DE0C146859A6}" destId="{5B27DE55-2971-48CD-B28E-34F75D741265}" srcOrd="0" destOrd="0" presId="urn:microsoft.com/office/officeart/2005/8/layout/radial1"/>
    <dgm:cxn modelId="{A6F8500A-DEAD-44CC-B93F-6BED52A8A6DD}" srcId="{3F4632E0-B40F-486B-AE61-38406C659623}" destId="{DFF74539-690F-46BC-A83E-2FC0FEE95A33}" srcOrd="0" destOrd="0" parTransId="{DEC0C261-23B6-45F3-9F95-C835EBBDDE66}" sibTransId="{9DCAC03F-D994-4749-A59E-50D6B7A229B7}"/>
    <dgm:cxn modelId="{7C585CD3-C02F-49D7-AA2A-3B86A7432DA2}" srcId="{DFF74539-690F-46BC-A83E-2FC0FEE95A33}" destId="{0BD01C13-8BBD-41FF-A408-CC31595DDE36}" srcOrd="2" destOrd="0" parTransId="{A193A501-16D0-4104-84A3-1732B2C317F4}" sibTransId="{5A719ABE-ED99-4EC7-AA51-168554186859}"/>
    <dgm:cxn modelId="{91506C8F-89E8-457D-8CA5-304CE1C47A9C}" type="presOf" srcId="{3FBA2AA7-7789-468A-8F8C-CBA6E0829BAD}" destId="{7E32B37D-A334-41A5-AB55-5B6EFA84FFF8}" srcOrd="0" destOrd="0" presId="urn:microsoft.com/office/officeart/2005/8/layout/radial1"/>
    <dgm:cxn modelId="{3C91CB7D-A88E-4591-AF42-2F3F51B6538C}" type="presOf" srcId="{3F4632E0-B40F-486B-AE61-38406C659623}" destId="{DCFD3C47-9F63-438E-B66B-D6E4B90A0546}" srcOrd="0" destOrd="0" presId="urn:microsoft.com/office/officeart/2005/8/layout/radial1"/>
    <dgm:cxn modelId="{62A37AC7-56D3-428D-BF50-D53784764A20}" type="presOf" srcId="{B88021CA-F97B-4389-A716-04107FD2A6FF}" destId="{26D1A611-3FB9-4A45-8DE1-18C65ADE25A5}" srcOrd="0" destOrd="0" presId="urn:microsoft.com/office/officeart/2005/8/layout/radial1"/>
    <dgm:cxn modelId="{44977556-DF5F-4615-B0BF-E72A3D45D729}" srcId="{DFF74539-690F-46BC-A83E-2FC0FEE95A33}" destId="{DED33FA5-C611-4AE9-9166-0CD1F1D6EC4E}" srcOrd="3" destOrd="0" parTransId="{B88021CA-F97B-4389-A716-04107FD2A6FF}" sibTransId="{361DEB99-41A5-4AB3-B688-ABCB0E5C3368}"/>
    <dgm:cxn modelId="{9E5CBA95-8ECE-4131-AD14-02CBEBC2F5A7}" srcId="{DFF74539-690F-46BC-A83E-2FC0FEE95A33}" destId="{3FBA2AA7-7789-468A-8F8C-CBA6E0829BAD}" srcOrd="1" destOrd="0" parTransId="{FEA4DE3E-0985-4F8E-9B10-5B6076D04986}" sibTransId="{70C6AD54-C20D-4ABD-AB13-572E18F7ECF6}"/>
    <dgm:cxn modelId="{06B8BEFA-EB72-485D-A3F9-27B4B68A2951}" type="presOf" srcId="{1A129A07-82AE-42F4-A3C6-FA74F8480906}" destId="{002FC54B-9F9C-42B9-A4EE-5E644E595C43}" srcOrd="0" destOrd="0" presId="urn:microsoft.com/office/officeart/2005/8/layout/radial1"/>
    <dgm:cxn modelId="{2D6BCE6A-A89C-4A54-AC7A-0D611752FDB7}" type="presParOf" srcId="{DCFD3C47-9F63-438E-B66B-D6E4B90A0546}" destId="{5D178414-9ACE-4DB1-9FEF-B53ABA38B131}" srcOrd="0" destOrd="0" presId="urn:microsoft.com/office/officeart/2005/8/layout/radial1"/>
    <dgm:cxn modelId="{CEC8DC2D-09C6-4C9E-BA36-F3248C6A3A93}" type="presParOf" srcId="{DCFD3C47-9F63-438E-B66B-D6E4B90A0546}" destId="{5B27DE55-2971-48CD-B28E-34F75D741265}" srcOrd="1" destOrd="0" presId="urn:microsoft.com/office/officeart/2005/8/layout/radial1"/>
    <dgm:cxn modelId="{571E9E1A-EF62-4D16-BDFA-2894A383A969}" type="presParOf" srcId="{5B27DE55-2971-48CD-B28E-34F75D741265}" destId="{D7D67688-7B5A-4A2E-8273-E30645462FE2}" srcOrd="0" destOrd="0" presId="urn:microsoft.com/office/officeart/2005/8/layout/radial1"/>
    <dgm:cxn modelId="{F02D9C4E-F0F8-4E18-9C24-41A41BF434C2}" type="presParOf" srcId="{DCFD3C47-9F63-438E-B66B-D6E4B90A0546}" destId="{43DCCBC3-5809-41E3-BA8F-6A0111627630}" srcOrd="2" destOrd="0" presId="urn:microsoft.com/office/officeart/2005/8/layout/radial1"/>
    <dgm:cxn modelId="{8BCEB3CC-1AE7-47D4-BDA4-53651DF6999F}" type="presParOf" srcId="{DCFD3C47-9F63-438E-B66B-D6E4B90A0546}" destId="{B5D52814-EA99-461D-831F-A7096FE9C7C1}" srcOrd="3" destOrd="0" presId="urn:microsoft.com/office/officeart/2005/8/layout/radial1"/>
    <dgm:cxn modelId="{D8E275DD-F5EB-40FF-BE09-A9362979268A}" type="presParOf" srcId="{B5D52814-EA99-461D-831F-A7096FE9C7C1}" destId="{FCEEBB4E-A068-40E6-8B5F-B177CA9B1247}" srcOrd="0" destOrd="0" presId="urn:microsoft.com/office/officeart/2005/8/layout/radial1"/>
    <dgm:cxn modelId="{6AFA376C-C4BB-4DAD-8952-02618D081E17}" type="presParOf" srcId="{DCFD3C47-9F63-438E-B66B-D6E4B90A0546}" destId="{7E32B37D-A334-41A5-AB55-5B6EFA84FFF8}" srcOrd="4" destOrd="0" presId="urn:microsoft.com/office/officeart/2005/8/layout/radial1"/>
    <dgm:cxn modelId="{DFCA1364-EAC0-4ECB-B1F4-4C7A8437E4EA}" type="presParOf" srcId="{DCFD3C47-9F63-438E-B66B-D6E4B90A0546}" destId="{CBE90B88-E51A-40BC-8BA7-A4D052AE3D0F}" srcOrd="5" destOrd="0" presId="urn:microsoft.com/office/officeart/2005/8/layout/radial1"/>
    <dgm:cxn modelId="{336E223A-32A9-43B0-8C42-CDE2CEC2D05A}" type="presParOf" srcId="{CBE90B88-E51A-40BC-8BA7-A4D052AE3D0F}" destId="{FFBC4A22-9E77-463E-AB80-E126C56DEEC4}" srcOrd="0" destOrd="0" presId="urn:microsoft.com/office/officeart/2005/8/layout/radial1"/>
    <dgm:cxn modelId="{C2C5E73D-8CBE-4BEC-AEFA-D709087CD8A3}" type="presParOf" srcId="{DCFD3C47-9F63-438E-B66B-D6E4B90A0546}" destId="{7718EC9F-E506-462C-A565-40CFFBDCBDB6}" srcOrd="6" destOrd="0" presId="urn:microsoft.com/office/officeart/2005/8/layout/radial1"/>
    <dgm:cxn modelId="{6C9C7807-866A-4A4D-8B43-DCDB04E00FA3}" type="presParOf" srcId="{DCFD3C47-9F63-438E-B66B-D6E4B90A0546}" destId="{26D1A611-3FB9-4A45-8DE1-18C65ADE25A5}" srcOrd="7" destOrd="0" presId="urn:microsoft.com/office/officeart/2005/8/layout/radial1"/>
    <dgm:cxn modelId="{1CDC04E8-E6F4-4B36-B4CB-19DD43C9B5C9}" type="presParOf" srcId="{26D1A611-3FB9-4A45-8DE1-18C65ADE25A5}" destId="{0B2BF16D-27EC-45C8-8C7B-F35A994EBDB1}" srcOrd="0" destOrd="0" presId="urn:microsoft.com/office/officeart/2005/8/layout/radial1"/>
    <dgm:cxn modelId="{556E1097-1307-4494-A21D-F4C562B5B1D9}" type="presParOf" srcId="{DCFD3C47-9F63-438E-B66B-D6E4B90A0546}" destId="{75A8A12E-01B5-4910-BFF3-10929F4A0AA3}" srcOrd="8" destOrd="0" presId="urn:microsoft.com/office/officeart/2005/8/layout/radial1"/>
    <dgm:cxn modelId="{8A7D0DA9-FCFF-4B3C-9748-AE582F712059}" type="presParOf" srcId="{DCFD3C47-9F63-438E-B66B-D6E4B90A0546}" destId="{B14B031A-A078-4BD1-8C0D-2F786C01E2F4}" srcOrd="9" destOrd="0" presId="urn:microsoft.com/office/officeart/2005/8/layout/radial1"/>
    <dgm:cxn modelId="{6F583B3D-A3C0-4350-8667-287AEBF55B08}" type="presParOf" srcId="{B14B031A-A078-4BD1-8C0D-2F786C01E2F4}" destId="{5C6F2E15-652A-409E-89E6-C82B14D84120}" srcOrd="0" destOrd="0" presId="urn:microsoft.com/office/officeart/2005/8/layout/radial1"/>
    <dgm:cxn modelId="{89DC9215-5BA6-4469-8E57-1A95B36136E1}" type="presParOf" srcId="{DCFD3C47-9F63-438E-B66B-D6E4B90A0546}" destId="{002FC54B-9F9C-42B9-A4EE-5E644E595C4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7A844-2E9D-4A53-886E-BBF9A7375D88}">
      <dsp:nvSpPr>
        <dsp:cNvPr id="0" name=""/>
        <dsp:cNvSpPr/>
      </dsp:nvSpPr>
      <dsp:spPr>
        <a:xfrm>
          <a:off x="4572000" y="2857788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E43DE-021B-48E9-9599-E049E21719AB}">
      <dsp:nvSpPr>
        <dsp:cNvPr id="0" name=""/>
        <dsp:cNvSpPr/>
      </dsp:nvSpPr>
      <dsp:spPr>
        <a:xfrm>
          <a:off x="4526279" y="2857788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B650F-73FC-4586-97C8-F4C16CB0EB6A}">
      <dsp:nvSpPr>
        <dsp:cNvPr id="0" name=""/>
        <dsp:cNvSpPr/>
      </dsp:nvSpPr>
      <dsp:spPr>
        <a:xfrm>
          <a:off x="1337276" y="2857788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AED13-36C0-442A-B02C-C9C74283B443}">
      <dsp:nvSpPr>
        <dsp:cNvPr id="0" name=""/>
        <dsp:cNvSpPr/>
      </dsp:nvSpPr>
      <dsp:spPr>
        <a:xfrm>
          <a:off x="3235337" y="1521125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Международные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документы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о правах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человека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35337" y="1521125"/>
        <a:ext cx="2673325" cy="1336662"/>
      </dsp:txXfrm>
    </dsp:sp>
    <dsp:sp modelId="{E639162E-617C-4767-B2FE-8296E2503B08}">
      <dsp:nvSpPr>
        <dsp:cNvPr id="0" name=""/>
        <dsp:cNvSpPr/>
      </dsp:nvSpPr>
      <dsp:spPr>
        <a:xfrm>
          <a:off x="613" y="3419186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Всеобщая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декларация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прав человека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3" y="3419186"/>
        <a:ext cx="2673325" cy="1336662"/>
      </dsp:txXfrm>
    </dsp:sp>
    <dsp:sp modelId="{E0F1084A-DDD1-4939-A862-DD811E2437EE}">
      <dsp:nvSpPr>
        <dsp:cNvPr id="0" name=""/>
        <dsp:cNvSpPr/>
      </dsp:nvSpPr>
      <dsp:spPr>
        <a:xfrm>
          <a:off x="3235337" y="3419186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Международный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пакт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об экономических,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социальных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культурных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правах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35337" y="3419186"/>
        <a:ext cx="2673325" cy="1336662"/>
      </dsp:txXfrm>
    </dsp:sp>
    <dsp:sp modelId="{067045F1-AA5B-45BD-B4E0-BE2A39FB485F}">
      <dsp:nvSpPr>
        <dsp:cNvPr id="0" name=""/>
        <dsp:cNvSpPr/>
      </dsp:nvSpPr>
      <dsp:spPr>
        <a:xfrm>
          <a:off x="6470060" y="3419186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Международный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пакт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о гражданских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политических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правах</a:t>
          </a: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470060" y="3419186"/>
        <a:ext cx="2673325" cy="1336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642E9-724B-4211-867B-91537F27B757}">
      <dsp:nvSpPr>
        <dsp:cNvPr id="0" name=""/>
        <dsp:cNvSpPr/>
      </dsp:nvSpPr>
      <dsp:spPr>
        <a:xfrm>
          <a:off x="3337070" y="2492398"/>
          <a:ext cx="1895183" cy="1895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Права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человека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endParaRPr kumimoji="0" lang="ru-RU" sz="2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14613" y="2769941"/>
        <a:ext cx="1340097" cy="1340097"/>
      </dsp:txXfrm>
    </dsp:sp>
    <dsp:sp modelId="{57EE224D-F839-4A91-B93B-708B8CB0CE6E}">
      <dsp:nvSpPr>
        <dsp:cNvPr id="0" name=""/>
        <dsp:cNvSpPr/>
      </dsp:nvSpPr>
      <dsp:spPr>
        <a:xfrm rot="16200000">
          <a:off x="3998524" y="2186355"/>
          <a:ext cx="572276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72276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0355" y="2191953"/>
        <a:ext cx="28613" cy="28613"/>
      </dsp:txXfrm>
    </dsp:sp>
    <dsp:sp modelId="{03AA44DD-1EF4-422D-A465-FE778EEB1F4B}">
      <dsp:nvSpPr>
        <dsp:cNvPr id="0" name=""/>
        <dsp:cNvSpPr/>
      </dsp:nvSpPr>
      <dsp:spPr>
        <a:xfrm>
          <a:off x="3337070" y="24938"/>
          <a:ext cx="1895183" cy="1895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Охраняются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государством</a:t>
          </a:r>
          <a:endParaRPr kumimoji="0" lang="ru-RU" sz="1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14613" y="302481"/>
        <a:ext cx="1340097" cy="1340097"/>
      </dsp:txXfrm>
    </dsp:sp>
    <dsp:sp modelId="{EEB6F276-C0EA-4A70-8A9D-ACB1E29F73DB}">
      <dsp:nvSpPr>
        <dsp:cNvPr id="0" name=""/>
        <dsp:cNvSpPr/>
      </dsp:nvSpPr>
      <dsp:spPr>
        <a:xfrm rot="20520000">
          <a:off x="5171871" y="3038842"/>
          <a:ext cx="572276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72276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43702" y="3044439"/>
        <a:ext cx="28613" cy="28613"/>
      </dsp:txXfrm>
    </dsp:sp>
    <dsp:sp modelId="{04366BC8-4D47-4C19-BB1C-985704FDF722}">
      <dsp:nvSpPr>
        <dsp:cNvPr id="0" name=""/>
        <dsp:cNvSpPr/>
      </dsp:nvSpPr>
      <dsp:spPr>
        <a:xfrm>
          <a:off x="5683764" y="1729911"/>
          <a:ext cx="1895183" cy="1895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Не могут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быть отняты</a:t>
          </a:r>
          <a:endParaRPr kumimoji="0" lang="ru-RU" sz="1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961307" y="2007454"/>
        <a:ext cx="1340097" cy="1340097"/>
      </dsp:txXfrm>
    </dsp:sp>
    <dsp:sp modelId="{E03438A8-1D11-488A-8A5C-4FD670C325D7}">
      <dsp:nvSpPr>
        <dsp:cNvPr id="0" name=""/>
        <dsp:cNvSpPr/>
      </dsp:nvSpPr>
      <dsp:spPr>
        <a:xfrm rot="3240000">
          <a:off x="4723692" y="4418193"/>
          <a:ext cx="572276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72276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5523" y="4423791"/>
        <a:ext cx="28613" cy="28613"/>
      </dsp:txXfrm>
    </dsp:sp>
    <dsp:sp modelId="{B233A65C-A99A-49F3-82F1-50BF6CBFFE94}">
      <dsp:nvSpPr>
        <dsp:cNvPr id="0" name=""/>
        <dsp:cNvSpPr/>
      </dsp:nvSpPr>
      <dsp:spPr>
        <a:xfrm>
          <a:off x="4787407" y="4488615"/>
          <a:ext cx="1895183" cy="1895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Формулируются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Международными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документами</a:t>
          </a:r>
          <a:endParaRPr kumimoji="0" lang="ru-RU" sz="1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064950" y="4766158"/>
        <a:ext cx="1340097" cy="1340097"/>
      </dsp:txXfrm>
    </dsp:sp>
    <dsp:sp modelId="{BDD0E2DC-A5A9-417A-A365-4E6E025950CE}">
      <dsp:nvSpPr>
        <dsp:cNvPr id="0" name=""/>
        <dsp:cNvSpPr/>
      </dsp:nvSpPr>
      <dsp:spPr>
        <a:xfrm rot="7560000">
          <a:off x="3273356" y="4418193"/>
          <a:ext cx="572276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72276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45187" y="4423791"/>
        <a:ext cx="28613" cy="28613"/>
      </dsp:txXfrm>
    </dsp:sp>
    <dsp:sp modelId="{0DBB48C2-81D8-423C-81F6-A80316B8D765}">
      <dsp:nvSpPr>
        <dsp:cNvPr id="0" name=""/>
        <dsp:cNvSpPr/>
      </dsp:nvSpPr>
      <dsp:spPr>
        <a:xfrm>
          <a:off x="1886734" y="4488615"/>
          <a:ext cx="1895183" cy="1895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Имеют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Всеобщий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характер</a:t>
          </a:r>
          <a:endParaRPr kumimoji="0" lang="ru-RU" sz="1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164277" y="4766158"/>
        <a:ext cx="1340097" cy="1340097"/>
      </dsp:txXfrm>
    </dsp:sp>
    <dsp:sp modelId="{552E8EA7-F774-4558-AF25-78B2CBD2376B}">
      <dsp:nvSpPr>
        <dsp:cNvPr id="0" name=""/>
        <dsp:cNvSpPr/>
      </dsp:nvSpPr>
      <dsp:spPr>
        <a:xfrm rot="11880000">
          <a:off x="2825177" y="3038842"/>
          <a:ext cx="572276" cy="39808"/>
        </a:xfrm>
        <a:custGeom>
          <a:avLst/>
          <a:gdLst/>
          <a:ahLst/>
          <a:cxnLst/>
          <a:rect l="0" t="0" r="0" b="0"/>
          <a:pathLst>
            <a:path>
              <a:moveTo>
                <a:pt x="0" y="19904"/>
              </a:moveTo>
              <a:lnTo>
                <a:pt x="572276" y="1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97008" y="3044439"/>
        <a:ext cx="28613" cy="28613"/>
      </dsp:txXfrm>
    </dsp:sp>
    <dsp:sp modelId="{07B0207F-7E87-4AD1-B71B-AD3868FFD40E}">
      <dsp:nvSpPr>
        <dsp:cNvPr id="0" name=""/>
        <dsp:cNvSpPr/>
      </dsp:nvSpPr>
      <dsp:spPr>
        <a:xfrm>
          <a:off x="990377" y="1729911"/>
          <a:ext cx="1895183" cy="1895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Принадлежат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ему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от рождения</a:t>
          </a:r>
          <a:endParaRPr kumimoji="0" lang="ru-RU" sz="11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267920" y="2007454"/>
        <a:ext cx="1340097" cy="1340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78414-9ACE-4DB1-9FEF-B53ABA38B131}">
      <dsp:nvSpPr>
        <dsp:cNvPr id="0" name=""/>
        <dsp:cNvSpPr/>
      </dsp:nvSpPr>
      <dsp:spPr>
        <a:xfrm>
          <a:off x="3766061" y="2116721"/>
          <a:ext cx="1611876" cy="1611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002115" y="2352775"/>
        <a:ext cx="1139768" cy="1139768"/>
      </dsp:txXfrm>
    </dsp:sp>
    <dsp:sp modelId="{5B27DE55-2971-48CD-B28E-34F75D741265}">
      <dsp:nvSpPr>
        <dsp:cNvPr id="0" name=""/>
        <dsp:cNvSpPr/>
      </dsp:nvSpPr>
      <dsp:spPr>
        <a:xfrm rot="16200000">
          <a:off x="4330216" y="1859072"/>
          <a:ext cx="483567" cy="31729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483567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59910" y="1862848"/>
        <a:ext cx="24178" cy="24178"/>
      </dsp:txXfrm>
    </dsp:sp>
    <dsp:sp modelId="{43DCCBC3-5809-41E3-BA8F-6A0111627630}">
      <dsp:nvSpPr>
        <dsp:cNvPr id="0" name=""/>
        <dsp:cNvSpPr/>
      </dsp:nvSpPr>
      <dsp:spPr>
        <a:xfrm>
          <a:off x="3766061" y="21277"/>
          <a:ext cx="1611876" cy="1611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Соблюдать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Конституцию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и законы РФ</a:t>
          </a:r>
          <a:endParaRPr kumimoji="0" lang="ru-RU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sp:txBody>
      <dsp:txXfrm>
        <a:off x="4002115" y="257331"/>
        <a:ext cx="1139768" cy="1139768"/>
      </dsp:txXfrm>
    </dsp:sp>
    <dsp:sp modelId="{B5D52814-EA99-461D-831F-A7096FE9C7C1}">
      <dsp:nvSpPr>
        <dsp:cNvPr id="0" name=""/>
        <dsp:cNvSpPr/>
      </dsp:nvSpPr>
      <dsp:spPr>
        <a:xfrm rot="20520000">
          <a:off x="5326658" y="2583030"/>
          <a:ext cx="483567" cy="31729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483567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6353" y="2586806"/>
        <a:ext cx="24178" cy="24178"/>
      </dsp:txXfrm>
    </dsp:sp>
    <dsp:sp modelId="{7E32B37D-A334-41A5-AB55-5B6EFA84FFF8}">
      <dsp:nvSpPr>
        <dsp:cNvPr id="0" name=""/>
        <dsp:cNvSpPr/>
      </dsp:nvSpPr>
      <dsp:spPr>
        <a:xfrm>
          <a:off x="5758947" y="1469193"/>
          <a:ext cx="1611876" cy="1611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беречь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памятники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культуры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и истории</a:t>
          </a:r>
          <a:endParaRPr kumimoji="0" lang="ru-RU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sp:txBody>
      <dsp:txXfrm>
        <a:off x="5995001" y="1705247"/>
        <a:ext cx="1139768" cy="1139768"/>
      </dsp:txXfrm>
    </dsp:sp>
    <dsp:sp modelId="{CBE90B88-E51A-40BC-8BA7-A4D052AE3D0F}">
      <dsp:nvSpPr>
        <dsp:cNvPr id="0" name=""/>
        <dsp:cNvSpPr/>
      </dsp:nvSpPr>
      <dsp:spPr>
        <a:xfrm rot="3240000">
          <a:off x="4946051" y="3754419"/>
          <a:ext cx="483567" cy="31729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483567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75746" y="3758195"/>
        <a:ext cx="24178" cy="24178"/>
      </dsp:txXfrm>
    </dsp:sp>
    <dsp:sp modelId="{7718EC9F-E506-462C-A565-40CFFBDCBDB6}">
      <dsp:nvSpPr>
        <dsp:cNvPr id="0" name=""/>
        <dsp:cNvSpPr/>
      </dsp:nvSpPr>
      <dsp:spPr>
        <a:xfrm>
          <a:off x="4997732" y="3811971"/>
          <a:ext cx="1611876" cy="1611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Бережно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относиться 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природным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 богатствам</a:t>
          </a:r>
          <a:endParaRPr kumimoji="0" lang="ru-RU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sp:txBody>
      <dsp:txXfrm>
        <a:off x="5233786" y="4048025"/>
        <a:ext cx="1139768" cy="1139768"/>
      </dsp:txXfrm>
    </dsp:sp>
    <dsp:sp modelId="{26D1A611-3FB9-4A45-8DE1-18C65ADE25A5}">
      <dsp:nvSpPr>
        <dsp:cNvPr id="0" name=""/>
        <dsp:cNvSpPr/>
      </dsp:nvSpPr>
      <dsp:spPr>
        <a:xfrm rot="7560000">
          <a:off x="3714380" y="3754419"/>
          <a:ext cx="483567" cy="31729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483567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944075" y="3758195"/>
        <a:ext cx="24178" cy="24178"/>
      </dsp:txXfrm>
    </dsp:sp>
    <dsp:sp modelId="{75A8A12E-01B5-4910-BFF3-10929F4A0AA3}">
      <dsp:nvSpPr>
        <dsp:cNvPr id="0" name=""/>
        <dsp:cNvSpPr/>
      </dsp:nvSpPr>
      <dsp:spPr>
        <a:xfrm>
          <a:off x="2534390" y="3811971"/>
          <a:ext cx="1611876" cy="1611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Платить госуд.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налоги</a:t>
          </a:r>
          <a:endParaRPr kumimoji="0" lang="ru-RU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sp:txBody>
      <dsp:txXfrm>
        <a:off x="2770444" y="4048025"/>
        <a:ext cx="1139768" cy="1139768"/>
      </dsp:txXfrm>
    </dsp:sp>
    <dsp:sp modelId="{B14B031A-A078-4BD1-8C0D-2F786C01E2F4}">
      <dsp:nvSpPr>
        <dsp:cNvPr id="0" name=""/>
        <dsp:cNvSpPr/>
      </dsp:nvSpPr>
      <dsp:spPr>
        <a:xfrm rot="11880000">
          <a:off x="3333773" y="2583030"/>
          <a:ext cx="483567" cy="31729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483567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63467" y="2586806"/>
        <a:ext cx="24178" cy="24178"/>
      </dsp:txXfrm>
    </dsp:sp>
    <dsp:sp modelId="{002FC54B-9F9C-42B9-A4EE-5E644E595C43}">
      <dsp:nvSpPr>
        <dsp:cNvPr id="0" name=""/>
        <dsp:cNvSpPr/>
      </dsp:nvSpPr>
      <dsp:spPr>
        <a:xfrm>
          <a:off x="1773176" y="1469193"/>
          <a:ext cx="1611876" cy="1611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Защищать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rPr>
            <a:t>Отечество</a:t>
          </a:r>
          <a:endParaRPr kumimoji="0" lang="ru-RU" sz="1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pitchFamily="34" charset="0"/>
          </a:endParaRPr>
        </a:p>
      </dsp:txBody>
      <dsp:txXfrm>
        <a:off x="2009230" y="1705247"/>
        <a:ext cx="1139768" cy="1139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C352-4EE5-485F-9006-62683B5D84A4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A7F6-D47A-4A07-AED5-596E1D10D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6A2A-ED7D-4E84-8840-EEBCA792BED6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4D16-C3B7-4389-95E1-DE78CC66B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D466-87BA-4958-AC43-31A8C3C7D98F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4AE3-9F63-478E-B246-D0125A51D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D9FA-A41F-4DDB-A074-36835141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BC1D-20F4-4F57-A00E-82256772607F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A0E6-EB31-4B70-A4E4-2F1074943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D9FA-A41F-4DDB-A074-36835141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F3A7-6F5F-437F-BAFE-205F101E9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F454-5ABC-475E-AF1F-00C9E2FF57B0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8A7B-BFF5-4440-AB4A-109B9818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79C7-9DBF-485B-95B3-300323B35E4A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ADEE-AB09-47AB-9D64-B63873908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1091-5048-4BB7-9718-B80D72675FD8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6C62-FD20-4CA6-8F88-B41B0A91F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D9FA-A41F-4DDB-A074-36835141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E63B-0E28-4712-828D-A5159F0CC403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86B1-AE60-478E-A532-6985D1CC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CC23-CD6F-4918-B60C-FAD14570E9C6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4947-D51D-4F54-A671-DEABABCFF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2B4A-8060-4AFF-8C42-C67AAFB63FD3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81D8-8590-470B-A706-F1E69C684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FEFC-9557-4B96-AB0F-5FCDE98D5D8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8DD-FAFB-4EE3-8B29-2A773A2CD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FEFC-9557-4B96-AB0F-5FCDE98D5D83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58DD-FAFB-4EE3-8B29-2A773A2CD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6A2A-ED7D-4E84-8840-EEBCA792BED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24D16-C3B7-4389-95E1-DE78CC66BF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5D466-87BA-4958-AC43-31A8C3C7D98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34AE3-9F63-478E-B246-D0125A51DF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9C352-4EE5-485F-9006-62683B5D84A4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DA7F6-D47A-4A07-AED5-596E1D10D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2BC1D-20F4-4F57-A00E-82256772607F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6A0E6-EB31-4B70-A4E4-2F1074943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9F454-5ABC-475E-AF1F-00C9E2FF57B0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8A7B-BFF5-4440-AB4A-109B98181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779C7-9DBF-485B-95B3-300323B35E4A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ADEE-AB09-47AB-9D64-B63873908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1091-5048-4BB7-9718-B80D72675FD8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76C62-FD20-4CA6-8F88-B41B0A91F9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EE63B-0E28-4712-828D-A5159F0CC40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86B1-AE60-478E-A532-6985D1CC3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8CC23-CD6F-4918-B60C-FAD14570E9C6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4947-D51D-4F54-A671-DEABABCFF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A2B4A-8060-4AFF-8C42-C67AAFB63FD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081D8-8590-470B-A706-F1E69C684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C1F72-675A-40E1-B69C-73642021A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EEB027-1137-4A2D-8E4A-9D36B4CE5EB3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C1F72-675A-40E1-B69C-73642021A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ombudsman@adm.kaluga.ru" TargetMode="External"/><Relationship Id="rId7" Type="http://schemas.openxmlformats.org/officeDocument/2006/relationships/image" Target="../media/image36.jpg"/><Relationship Id="rId2" Type="http://schemas.openxmlformats.org/officeDocument/2006/relationships/hyperlink" Target="http://www.ombudsman.kaluga.ru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deti@adm.kaluga.ru" TargetMode="External"/><Relationship Id="rId5" Type="http://schemas.openxmlformats.org/officeDocument/2006/relationships/hyperlink" Target="http://www.kalugapravo.ru/" TargetMode="Externa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5226064"/>
          </a:xfrm>
        </p:spPr>
        <p:txBody>
          <a:bodyPr/>
          <a:lstStyle/>
          <a:p>
            <a:r>
              <a:rPr lang="ru-RU" sz="6000" b="1" i="1" dirty="0" smtClean="0"/>
              <a:t>Единый урок </a:t>
            </a:r>
            <a:br>
              <a:rPr lang="ru-RU" sz="6000" b="1" i="1" dirty="0" smtClean="0"/>
            </a:br>
            <a:r>
              <a:rPr lang="ru-RU" sz="6000" b="1" i="1" dirty="0" smtClean="0"/>
              <a:t>прав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4675" y="214290"/>
          <a:ext cx="8569325" cy="640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Права человека</a:t>
            </a:r>
          </a:p>
        </p:txBody>
      </p:sp>
      <p:sp>
        <p:nvSpPr>
          <p:cNvPr id="44035" name="Содержимое 5"/>
          <p:cNvSpPr>
            <a:spLocks noGrp="1"/>
          </p:cNvSpPr>
          <p:nvPr>
            <p:ph sz="quarter" idx="1"/>
          </p:nvPr>
        </p:nvSpPr>
        <p:spPr>
          <a:xfrm>
            <a:off x="611188" y="1071546"/>
            <a:ext cx="7924800" cy="578645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ru-RU" sz="1800" b="1" dirty="0" smtClean="0"/>
              <a:t>Задание: Распределите по группам права человека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Право на жизнь, </a:t>
            </a:r>
            <a:r>
              <a:rPr lang="ru-RU" sz="2400" dirty="0" smtClean="0">
                <a:solidFill>
                  <a:srgbClr val="FF0000"/>
                </a:solidFill>
              </a:rPr>
              <a:t>право на труд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право на образование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F0"/>
                </a:solidFill>
              </a:rPr>
              <a:t>право на свободу, </a:t>
            </a:r>
            <a:r>
              <a:rPr lang="ru-RU" sz="2400" dirty="0" smtClean="0"/>
              <a:t>право на честь и достоинство, </a:t>
            </a:r>
            <a:r>
              <a:rPr lang="ru-RU" sz="2400" dirty="0" smtClean="0">
                <a:solidFill>
                  <a:srgbClr val="C00000"/>
                </a:solidFill>
              </a:rPr>
              <a:t>право на социальную защиту</a:t>
            </a:r>
            <a:r>
              <a:rPr lang="ru-RU" sz="2400" dirty="0" smtClean="0"/>
              <a:t>, право избирать и быть избранным, </a:t>
            </a:r>
            <a:r>
              <a:rPr lang="ru-RU" sz="2400" dirty="0" smtClean="0">
                <a:solidFill>
                  <a:srgbClr val="002060"/>
                </a:solidFill>
              </a:rPr>
              <a:t>право на участие в культурной жизни,,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право на жилище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право на имущество</a:t>
            </a:r>
            <a:r>
              <a:rPr lang="ru-RU" sz="2400" dirty="0" smtClean="0"/>
              <a:t>,  свобода творчества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857232"/>
          <a:ext cx="8072494" cy="228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3357586"/>
              </a:tblGrid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ПРАВА</a:t>
                      </a:r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ЛИЧНЫЕ (ГРАЖДАНСКИЕ)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ПОЛИТИЧЕСКИЕ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836613"/>
            <a:ext cx="8280400" cy="43783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5400" b="1" i="1" dirty="0" smtClean="0">
                <a:solidFill>
                  <a:srgbClr val="FF0000"/>
                </a:solidFill>
              </a:rPr>
              <a:t>«Уважай всякого, </a:t>
            </a:r>
          </a:p>
          <a:p>
            <a:pPr algn="ctr" eaLnBrk="1" hangingPunct="1">
              <a:buFontTx/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но во сто крат больше уважай ребёнка».</a:t>
            </a:r>
          </a:p>
          <a:p>
            <a:pPr eaLnBrk="1" hangingPunct="1">
              <a:buFontTx/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3600" i="1" dirty="0" smtClean="0">
                <a:solidFill>
                  <a:srgbClr val="FF0000"/>
                </a:solidFill>
              </a:rPr>
              <a:t>Л.Н.Толстой.</a:t>
            </a:r>
          </a:p>
          <a:p>
            <a:pPr eaLnBrk="1" hangingPunct="1"/>
            <a:endParaRPr lang="ru-RU" sz="5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42875" y="4959350"/>
            <a:ext cx="9001125" cy="984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Принята Генеральной Ассамблеи ООН  20 ноября 1989 года.</a:t>
            </a:r>
            <a:b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Вступила в силу 2 сентября 1990 года.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708920"/>
            <a:ext cx="745947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ПРАВАХ РЕБЕНКА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8372" name="Picture 2" descr="C:\Documents and Settings\Наталья\Мои документы\Мои рисунки\sd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352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8" descr="86898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42918"/>
            <a:ext cx="1565279" cy="2559031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285728"/>
            <a:ext cx="7786710" cy="78581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«Конвенция о правах ребёнка»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22375" y="1981200"/>
            <a:ext cx="7921625" cy="4114800"/>
          </a:xfrm>
        </p:spPr>
        <p:txBody>
          <a:bodyPr/>
          <a:lstStyle/>
          <a:p>
            <a:pPr eaLnBrk="1" hangingPunct="1"/>
            <a:r>
              <a:rPr lang="ru-RU" dirty="0" smtClean="0"/>
              <a:t>Ст.1.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Ребёнком является каждое человеческое   существо до достижения 18-летнего возраста, если по закону, применимому к данному ребёнку, он не достигает совершеннолетия раньше.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>
          <a:xfrm>
            <a:off x="857224" y="500063"/>
            <a:ext cx="8286776" cy="61198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dirty="0" smtClean="0"/>
              <a:t>Дети имеют право на особую заботу и помощь.</a:t>
            </a:r>
          </a:p>
        </p:txBody>
      </p:sp>
      <p:pic>
        <p:nvPicPr>
          <p:cNvPr id="60419" name="Picture 2" descr="C:\Documents and Settings\Наталья\Мои документы\Мои рисунки\ef45a1b3e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3116"/>
            <a:ext cx="45370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006475" y="0"/>
            <a:ext cx="8137525" cy="14176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chemeClr val="tx2">
                    <a:satMod val="130000"/>
                  </a:schemeClr>
                </a:solidFill>
              </a:rPr>
              <a:t>Каждый ребенок имеет право на жизнь</a:t>
            </a: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sz="4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" name="Содержимое 9" descr="file_f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28800"/>
            <a:ext cx="4033838" cy="5040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15616" y="357167"/>
            <a:ext cx="7704856" cy="5768996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Для полного и гармоничного развития личности ребенку необходимо жить в семье, в атмосфере счастья, любви, понимания.</a:t>
            </a:r>
          </a:p>
          <a:p>
            <a:pPr algn="ctr" eaLnBrk="1" hangingPunct="1"/>
            <a:endParaRPr lang="ru-RU" dirty="0" smtClean="0"/>
          </a:p>
        </p:txBody>
      </p:sp>
      <p:pic>
        <p:nvPicPr>
          <p:cNvPr id="61443" name="Содержимое 11" descr="53476909_4b0fba7ac9287_2009112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636912"/>
            <a:ext cx="5616624" cy="37715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4929190" y="1260346"/>
            <a:ext cx="42148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-жить и воспитываться в семье,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-знать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своих родителей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-право на 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заботу и совместное проживание.</a:t>
            </a:r>
            <a:endParaRPr lang="ru-RU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6563" name="Picture 3" descr="C:\Documents and Settings\школа\Мои документы\Загрузки\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35083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00100" y="152400"/>
            <a:ext cx="7064400" cy="973138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право:</a:t>
            </a:r>
            <a:endParaRPr lang="ru-RU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type="body" sz="half" idx="4294967295"/>
          </p:nvPr>
        </p:nvSpPr>
        <p:spPr>
          <a:xfrm>
            <a:off x="857224" y="3714752"/>
            <a:ext cx="8286776" cy="2643206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" pitchFamily="2" charset="2"/>
              <a:buNone/>
            </a:pPr>
            <a:endParaRPr lang="ru-RU" sz="8000" b="1" u="sng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80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9600" dirty="0" smtClean="0"/>
              <a:t>Ребенок не должен разлучаться со своими родителями, кроме тех случаев, когда это делается в его интересах</a:t>
            </a:r>
          </a:p>
          <a:p>
            <a:pPr algn="ctr">
              <a:buFont typeface="Wingdings" pitchFamily="2" charset="2"/>
              <a:buNone/>
            </a:pPr>
            <a:r>
              <a:rPr lang="ru-RU" sz="9600" dirty="0" smtClean="0"/>
              <a:t>(например, когда родители не заботятся о ребенке или жестоко обращаются с ним).</a:t>
            </a:r>
          </a:p>
          <a:p>
            <a:pPr algn="ctr">
              <a:buFont typeface="Wingdings" pitchFamily="2" charset="2"/>
              <a:buNone/>
            </a:pPr>
            <a:r>
              <a:rPr lang="ru-RU" sz="9600" dirty="0" smtClean="0"/>
              <a:t>Если ребенок разлучается с одним или обоими родителями, он имеет право регулярно встречаться с ними.</a:t>
            </a:r>
          </a:p>
          <a:p>
            <a:pPr>
              <a:buFont typeface="Wingdings" pitchFamily="2" charset="2"/>
              <a:buNone/>
            </a:pPr>
            <a:endParaRPr lang="ru-RU" sz="11200" dirty="0" smtClean="0"/>
          </a:p>
        </p:txBody>
      </p:sp>
      <p:pic>
        <p:nvPicPr>
          <p:cNvPr id="21507" name="Рисунок 3" descr="65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52"/>
            <a:ext cx="36456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i="1" smtClean="0"/>
              <a:t>ЗНАМЕНАТЕЛЬНЫЕ ДАТЫ:</a:t>
            </a:r>
          </a:p>
        </p:txBody>
      </p:sp>
      <p:sp>
        <p:nvSpPr>
          <p:cNvPr id="186382" name="Rectangle 1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dirty="0" smtClean="0"/>
              <a:t>20 ноября – День прав ребенка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dirty="0" smtClean="0"/>
              <a:t>10 декабря – День прав человека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400" dirty="0" smtClean="0"/>
              <a:t>12 декабря – День Конституции РФ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892480" cy="50405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Каждый ребенок имеет право на образование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429264"/>
            <a:ext cx="9001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школах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должны соблюдаться права ребенка и проявляться уважение к его человеческому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достоинству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Наталья\Мои документы\Мои рисунки\centerimg_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6438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57188"/>
            <a:ext cx="3742705" cy="61166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Каждый ребенок имеет право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на охрану своего здоровья: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на получение медицинской помощи,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чистой питьевой воды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/>
              <a:t>и полноценного питания.</a:t>
            </a:r>
          </a:p>
        </p:txBody>
      </p:sp>
      <p:pic>
        <p:nvPicPr>
          <p:cNvPr id="36867" name="Рисунок 3" descr="342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571500"/>
            <a:ext cx="34766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pit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1952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1214414" y="0"/>
            <a:ext cx="7929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Каждый ребенок имеет право на отдых и досуг, а также на участие в играх , в культурной и творческой жизни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5539" name="Picture 5" descr="http://www.mddm.org/decor/arch/black06/009.jpg"/>
          <p:cNvPicPr>
            <a:picLocks noChangeAspect="1" noChangeArrowheads="1"/>
          </p:cNvPicPr>
          <p:nvPr/>
        </p:nvPicPr>
        <p:blipFill>
          <a:blip r:embed="rId2" cstate="print"/>
          <a:srcRect l="7234" r="1617"/>
          <a:stretch>
            <a:fillRect/>
          </a:stretch>
        </p:blipFill>
        <p:spPr bwMode="auto">
          <a:xfrm>
            <a:off x="1857356" y="2000240"/>
            <a:ext cx="63881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530626"/>
          </a:xfrm>
        </p:spPr>
        <p:txBody>
          <a:bodyPr/>
          <a:lstStyle/>
          <a:p>
            <a:pPr algn="ctr"/>
            <a:r>
              <a:rPr lang="ru-RU" dirty="0" smtClean="0"/>
              <a:t>     Ст.8 </a:t>
            </a:r>
            <a:br>
              <a:rPr lang="ru-RU" dirty="0" smtClean="0"/>
            </a:br>
            <a:r>
              <a:rPr lang="ru-RU" dirty="0" smtClean="0"/>
              <a:t>Государство должно уважать право ребенка на сохранение своей индивидуальности, включая имя, гражданство и семейные  связи.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0"/>
            <a:ext cx="8147248" cy="2711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Государство должно предоставить детям инвалидам возможность учиться, лечиться, готовиться к трудовой деятельности, отдыхать, жить полноценной жизнью.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vyistavka_invalid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3449"/>
            <a:ext cx="4656580" cy="37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Наталья\Мои документы\Мои рисунки\9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948" y="2071678"/>
            <a:ext cx="7215461" cy="447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1538" y="277813"/>
            <a:ext cx="807246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>Каждый ребенок  должен обладать правами и свободами независимо от цвета кожи, языка, религии, расы, социального положения</a:t>
            </a:r>
            <a:r>
              <a:rPr lang="ru-RU" sz="32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232247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принадлежащие  к национальным меньшинствам или коренным народам, имеют право говорить на родном языке и соблюдать родные обычаи, исповедовать свою религию.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6250" y="3060720"/>
            <a:ext cx="471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0723" name="Picture 3" descr="http://dob.1september.ru/2002/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7344816" cy="40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6314" y="1412775"/>
            <a:ext cx="407193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-защищать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от всех видов насилия, отсутствия заботы и плохого обращения со стороны родителей или других лиц,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-помогать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ребенку, подвергшемуся жестокому обращению со стороны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basik.ru/images/2691/sh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472518" cy="94353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Государство должно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75048" y="0"/>
            <a:ext cx="8568952" cy="324035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Ребенок имеет право свободно выражать свое мнение, искать, получать и передавать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любую информацию .</a:t>
            </a:r>
            <a:endParaRPr lang="ru-RU" sz="3200" b="1" dirty="0" smtClean="0"/>
          </a:p>
        </p:txBody>
      </p:sp>
      <p:pic>
        <p:nvPicPr>
          <p:cNvPr id="3" name="Рисунок 2" descr="v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00240"/>
            <a:ext cx="5616624" cy="4597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1810544" cy="5000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статья 32</a:t>
            </a:r>
            <a:endParaRPr lang="ru-RU" sz="3200" dirty="0" smtClean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429124" y="928670"/>
            <a:ext cx="435771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Государство должно защищать ребенка от опасной, вредной и непосильной работы.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Работа не должна мешать образованию и духовно-физическому развитию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www.childjustice.org/assets/images/Child-Labour0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71934" cy="574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словарь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Право</a:t>
            </a:r>
            <a:r>
              <a:rPr lang="ru-RU" sz="4000" b="1" smtClean="0"/>
              <a:t> – это охраняемая, обеспечиваемая государством возможность что-то делать, осуществлять</a:t>
            </a:r>
            <a:r>
              <a:rPr lang="ru-RU" sz="4000" b="1" i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404664"/>
            <a:ext cx="4000528" cy="49531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Ни один ребенок, не достигший 15-летнего возраста, не должен принимать участие в военных действиях.</a:t>
            </a:r>
            <a:endParaRPr lang="ru-RU" sz="3600" dirty="0"/>
          </a:p>
        </p:txBody>
      </p:sp>
      <p:pic>
        <p:nvPicPr>
          <p:cNvPr id="5" name="Содержимое 4" descr="4-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785794"/>
            <a:ext cx="3379246" cy="48176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0"/>
            <a:ext cx="7929586" cy="27146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Государство должно предотвращать незаконный вывоз детей из страны.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17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3759360" cy="38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476250"/>
            <a:ext cx="7858148" cy="14398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/>
              <a:t>Необходимо международное сотрудничество для улучшения условий жизни детей в каждой стране.</a:t>
            </a:r>
          </a:p>
        </p:txBody>
      </p:sp>
      <p:pic>
        <p:nvPicPr>
          <p:cNvPr id="62467" name="Содержимое 11" descr="slide_eng_1_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69" y="3071810"/>
            <a:ext cx="6215107" cy="35258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Права и свободы человека согласно Конституции РФ защищаются любыми способами, не запрещенными законом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916832"/>
            <a:ext cx="7790712" cy="43315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9600" b="1" i="1" dirty="0" smtClean="0"/>
              <a:t>Кто защищает наши права?</a:t>
            </a:r>
            <a:endParaRPr lang="ru-RU" sz="9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ОМБУДСМЕН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/>
          <a:lstStyle/>
          <a:p>
            <a:r>
              <a:rPr lang="ru-RU" dirty="0" smtClean="0"/>
              <a:t>«поверенный», «доверенное лицо».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ГОСУДАРСТВЕННЫЙ ПРАВОЗАЩИТНИК</a:t>
            </a:r>
          </a:p>
          <a:p>
            <a:endParaRPr lang="ru-RU" dirty="0" smtClean="0"/>
          </a:p>
          <a:p>
            <a:r>
              <a:rPr lang="ru-RU" dirty="0" smtClean="0"/>
              <a:t>УПОЛНОМОЧЕННЫЙ ПО ПРАВАМ ЧЕЛОВЕКА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8215338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Федеральный конституционный закон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«Об Уполномоченном по правам человека в Российской Федерации»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официально вступил в силу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марта 1997 года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7862150" cy="41052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Уполномоченным может быть  лицо, являющееся гражданином РФ, не моложе 35 лет, имеющее познания в области прав и свобод человека и гражданина, а также   опыт их защиты.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Уполномоченный назначается на должность и освобождается от должности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большинством голосов от общего числа депутатов Государственной Думы тайным голосованием.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Уполномоченный назначается на должность сроком на 5 лет, а одно и то же лицо не может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назначено на должность Уполномоченного более чем на два срока подряд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УПОЛНОМОЧЕННЫЙ ПО ПРАВАМ 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быть независимым в своей работе.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не может являться депутатом Государственной Думы, членом Совета Федерации или депутатом законодательного (представительного)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органа субъекта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не может находиться на государственной службе, заниматься другой деятельностью, за исключением преподавательской, научной либо иной творческой деятельности.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не вправе заниматься политической деятельностью, быть членом политической партии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Уполномоченный по правам человека в Российской Федерации способствует: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 восстановлению нарушенных прав;</a:t>
            </a:r>
          </a:p>
          <a:p>
            <a:r>
              <a:rPr lang="ru-RU" dirty="0" smtClean="0"/>
              <a:t>2. совершенствованию законодательства о правах человека и гражданина и приведению его в соответствие с общепризнанными принципами и нормами международного права;</a:t>
            </a:r>
          </a:p>
          <a:p>
            <a:r>
              <a:rPr lang="ru-RU" dirty="0" smtClean="0"/>
              <a:t>3. развитию международного сотрудничества в области прав человека;</a:t>
            </a:r>
          </a:p>
          <a:p>
            <a:r>
              <a:rPr lang="ru-RU" dirty="0" smtClean="0"/>
              <a:t>4. правовому просвещению по вопросам прав и свобод человека, форм и методов их   защиты.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Одной из главных функций Уполномоченного по правам человека является: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рассмотрение жалоб </a:t>
            </a:r>
            <a:r>
              <a:rPr lang="ru-RU" dirty="0" smtClean="0"/>
              <a:t>граждан РФ и находящихся на территории России иностранных граждан и лиц без гражданства на решения или действия (бездействие) государственных органов, органов местного самоуправления.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072462" cy="11319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 апреля 2016 года на пост Уполномоченного по правам человека в Российской  Федерации была назначена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Татьяна Николаевна Москалькова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714488"/>
            <a:ext cx="364333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высшее юридическое образование, звания Заслуженного юриста Российской Федерации и Генерал-майора милиции, является доктором юридических 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философских наук.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moskalk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3286132" cy="4929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Уполномоченный при Президенте РФ по правам ребенка </a:t>
            </a:r>
            <a:r>
              <a:rPr lang="ru-RU" sz="2400" dirty="0" smtClean="0"/>
              <a:t>(с 9 сентября 2016 г.)</a:t>
            </a:r>
            <a:endParaRPr lang="ru-RU" sz="2400" dirty="0"/>
          </a:p>
        </p:txBody>
      </p:sp>
      <p:pic>
        <p:nvPicPr>
          <p:cNvPr id="4" name="Содержимое 3" descr="Anna_Kuznetsova_(2016-09-0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477562"/>
            <a:ext cx="3240360" cy="4663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623731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Анна Юрьевна Кузнецова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Впервые понятие «права человека» встречается во французской «Декларации прав человека и гражданина»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757-img_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23" y="1428736"/>
            <a:ext cx="8440749" cy="5429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4157032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Уполномоченный по правам ребенка в </a:t>
            </a:r>
            <a:r>
              <a:rPr lang="ru-RU" b="1" dirty="0" smtClean="0"/>
              <a:t>Калужской области</a:t>
            </a:r>
            <a:endParaRPr lang="ru-RU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63440" y="188640"/>
            <a:ext cx="4301048" cy="79208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Уполномоченный по правам человека в </a:t>
            </a:r>
            <a:r>
              <a:rPr lang="ru-RU" sz="2400" b="1" dirty="0" smtClean="0"/>
              <a:t>Калужской </a:t>
            </a:r>
            <a:r>
              <a:rPr lang="ru-RU" sz="2400" b="1" dirty="0" smtClean="0"/>
              <a:t>области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55045" y="4149080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Юрий Иванович </a:t>
            </a:r>
            <a:r>
              <a:rPr lang="ru-RU" sz="2400" b="1" dirty="0" err="1" smtClean="0"/>
              <a:t>Зельников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r>
              <a:rPr lang="ru-RU" sz="1000" b="1" dirty="0">
                <a:latin typeface="Batang" pitchFamily="18" charset="-127"/>
                <a:ea typeface="Batang" pitchFamily="18" charset="-127"/>
              </a:rPr>
              <a:t>Официальный сайт: </a:t>
            </a:r>
            <a:r>
              <a:rPr lang="ru-RU" sz="1000" b="1" dirty="0">
                <a:latin typeface="Batang" pitchFamily="18" charset="-127"/>
                <a:ea typeface="Batang" pitchFamily="18" charset="-127"/>
                <a:hlinkClick r:id="rId2"/>
              </a:rPr>
              <a:t>http://www.ombudsman.kaluga.ru/</a:t>
            </a:r>
            <a:r>
              <a:rPr lang="ru-RU" sz="1000" b="1" dirty="0">
                <a:latin typeface="Batang" pitchFamily="18" charset="-127"/>
                <a:ea typeface="Batang" pitchFamily="18" charset="-127"/>
              </a:rPr>
              <a:t> </a:t>
            </a:r>
            <a:r>
              <a:rPr lang="ru-RU" sz="1000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000" dirty="0">
                <a:latin typeface="Batang" pitchFamily="18" charset="-127"/>
                <a:ea typeface="Batang" pitchFamily="18" charset="-127"/>
              </a:rPr>
            </a:br>
            <a:endParaRPr lang="ru-RU" sz="1000" dirty="0">
              <a:latin typeface="Batang" pitchFamily="18" charset="-127"/>
              <a:ea typeface="Batang" pitchFamily="18" charset="-127"/>
            </a:endParaRPr>
          </a:p>
          <a:p>
            <a:r>
              <a:rPr lang="ru-RU" sz="1000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000" dirty="0">
                <a:latin typeface="Batang" pitchFamily="18" charset="-127"/>
                <a:ea typeface="Batang" pitchFamily="18" charset="-127"/>
              </a:rPr>
            </a:br>
            <a:endParaRPr lang="ru-RU" sz="1000" dirty="0">
              <a:latin typeface="Batang" pitchFamily="18" charset="-127"/>
              <a:ea typeface="Batang" pitchFamily="18" charset="-127"/>
            </a:endParaRPr>
          </a:p>
          <a:p>
            <a:r>
              <a:rPr lang="ru-RU" sz="1000" dirty="0">
                <a:latin typeface="Batang" pitchFamily="18" charset="-127"/>
                <a:ea typeface="Batang" pitchFamily="18" charset="-127"/>
              </a:rPr>
              <a:t>248000, г. Калуга, пер. Старичков, 2а </a:t>
            </a:r>
            <a:br>
              <a:rPr lang="ru-RU" sz="1000" dirty="0">
                <a:latin typeface="Batang" pitchFamily="18" charset="-127"/>
                <a:ea typeface="Batang" pitchFamily="18" charset="-127"/>
              </a:rPr>
            </a:br>
            <a:r>
              <a:rPr lang="ru-RU" sz="1000" dirty="0">
                <a:latin typeface="Batang" pitchFamily="18" charset="-127"/>
                <a:ea typeface="Batang" pitchFamily="18" charset="-127"/>
              </a:rPr>
              <a:t>тел. +7(4842)50-01-00, факс: +7(4842) 56-59-49 </a:t>
            </a:r>
            <a:br>
              <a:rPr lang="ru-RU" sz="1000" dirty="0">
                <a:latin typeface="Batang" pitchFamily="18" charset="-127"/>
                <a:ea typeface="Batang" pitchFamily="18" charset="-127"/>
              </a:rPr>
            </a:br>
            <a:r>
              <a:rPr lang="ru-RU" sz="1000" dirty="0">
                <a:latin typeface="Batang" pitchFamily="18" charset="-127"/>
                <a:ea typeface="Batang" pitchFamily="18" charset="-127"/>
                <a:hlinkClick r:id="rId3"/>
              </a:rPr>
              <a:t>ombudsman@adm.kaluga.ru</a:t>
            </a:r>
            <a:endParaRPr lang="ru-RU" sz="1000" dirty="0"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29309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Ольга Владимировна</a:t>
            </a:r>
          </a:p>
          <a:p>
            <a:pPr algn="ctr"/>
            <a:r>
              <a:rPr lang="ru-RU" sz="2400" b="1" dirty="0" smtClean="0"/>
              <a:t>Коробова</a:t>
            </a:r>
            <a:endParaRPr lang="ru-RU" sz="2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2163688" cy="3245532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1208"/>
              </p:ext>
            </p:extLst>
          </p:nvPr>
        </p:nvGraphicFramePr>
        <p:xfrm>
          <a:off x="71500" y="5157547"/>
          <a:ext cx="4392488" cy="1371600"/>
        </p:xfrm>
        <a:graphic>
          <a:graphicData uri="http://schemas.openxmlformats.org/drawingml/2006/table">
            <a:tbl>
              <a:tblPr/>
              <a:tblGrid>
                <a:gridCol w="2196244"/>
                <a:gridCol w="2196244"/>
              </a:tblGrid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1000" b="1" dirty="0">
                          <a:solidFill>
                            <a:srgbClr val="00132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Адрес: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b="1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248000, г. Калуга, пер. Старичков, 2а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1000" b="1" dirty="0">
                          <a:solidFill>
                            <a:srgbClr val="00132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телефон: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b="1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+7(4842) 56-22-11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1000" b="1">
                          <a:solidFill>
                            <a:srgbClr val="00132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факс: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b="1" dirty="0">
                          <a:effectLst/>
                          <a:latin typeface="Batang" pitchFamily="18" charset="-127"/>
                          <a:ea typeface="Batang" pitchFamily="18" charset="-127"/>
                        </a:rPr>
                        <a:t>+7(4842)57-53-90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ru-RU" sz="1000" b="1">
                          <a:solidFill>
                            <a:srgbClr val="00132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Интернет-сайт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 u="none" strike="noStrike" dirty="0">
                          <a:solidFill>
                            <a:srgbClr val="00468C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  <a:hlinkClick r:id="rId5"/>
                        </a:rPr>
                        <a:t>www.kalugapravo.ru</a:t>
                      </a:r>
                      <a:endParaRPr lang="en-US" sz="1000" b="1" dirty="0"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1000" b="1">
                          <a:solidFill>
                            <a:srgbClr val="001326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</a:rPr>
                        <a:t>E-mail: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1" u="none" strike="noStrike" dirty="0">
                          <a:solidFill>
                            <a:srgbClr val="00468C"/>
                          </a:solidFill>
                          <a:effectLst/>
                          <a:latin typeface="Batang" pitchFamily="18" charset="-127"/>
                          <a:ea typeface="Batang" pitchFamily="18" charset="-127"/>
                          <a:hlinkClick r:id="rId6"/>
                        </a:rPr>
                        <a:t>deti@adm.kaluga.ru</a:t>
                      </a:r>
                      <a:endParaRPr lang="en-US" sz="1000" b="1" dirty="0">
                        <a:effectLst/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39" y="1052736"/>
            <a:ext cx="4022725" cy="2683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2976" y="981075"/>
            <a:ext cx="7750199" cy="51498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i="1" dirty="0" smtClean="0"/>
              <a:t>«Мы с удовольствием слушаем тех, кто говорит нам о наших правах, но мы не любим, чтобы нам напоминали о наших обязанностях».</a:t>
            </a:r>
          </a:p>
          <a:p>
            <a:pPr eaLnBrk="1" hangingPunct="1"/>
            <a:endParaRPr lang="ru-RU" sz="4000" b="1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                                     ( английский политик Э</a:t>
            </a:r>
            <a:r>
              <a:rPr lang="ru-RU" sz="2800" dirty="0" smtClean="0"/>
              <a:t>. Берк</a:t>
            </a:r>
            <a:r>
              <a:rPr lang="ru-RU" sz="28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43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604250" cy="5095875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i="1" dirty="0" smtClean="0">
                <a:latin typeface="Arial Unicode MS" pitchFamily="34" charset="-128"/>
              </a:rPr>
              <a:t>Нет прав без обязанностей!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7"/>
          <p:cNvGrpSpPr>
            <a:grpSpLocks noChangeAspect="1"/>
          </p:cNvGrpSpPr>
          <p:nvPr/>
        </p:nvGrpSpPr>
        <p:grpSpPr bwMode="auto">
          <a:xfrm>
            <a:off x="0" y="1412875"/>
            <a:ext cx="9144000" cy="5445125"/>
            <a:chOff x="1155" y="306"/>
            <a:chExt cx="3405" cy="3408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1155" y="306"/>
            <a:ext cx="3405" cy="34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15" descr="j0292020"/>
            <p:cNvSpPr>
              <a:spLocks noChangeAspect="1" noChangeArrowheads="1"/>
            </p:cNvSpPr>
            <p:nvPr/>
          </p:nvSpPr>
          <p:spPr bwMode="auto">
            <a:xfrm>
              <a:off x="2321" y="1207"/>
              <a:ext cx="1177" cy="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07154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/>
              <a:t>Граждане   РФ   обязаны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692696"/>
            <a:ext cx="8352928" cy="535567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« </a:t>
            </a:r>
            <a:r>
              <a:rPr lang="ru-RU" sz="6000" b="1" i="1" dirty="0" smtClean="0">
                <a:solidFill>
                  <a:srgbClr val="FF0000"/>
                </a:solidFill>
              </a:rPr>
              <a:t>Твои права кончаются там, где начинаются права другого человека.»</a:t>
            </a:r>
          </a:p>
        </p:txBody>
      </p:sp>
      <p:pic>
        <p:nvPicPr>
          <p:cNvPr id="70659" name="Picture 4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97152"/>
            <a:ext cx="183038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77813"/>
            <a:ext cx="7043758" cy="50798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Из истории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72400" cy="218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декабря1948г. Генеральная Ассамблея ООН приняла Всеобщую декларацию прав человека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988" name="Picture 13" descr="декла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3500438"/>
            <a:ext cx="2545219" cy="2763838"/>
          </a:xfrm>
          <a:noFill/>
        </p:spPr>
      </p:pic>
      <p:sp>
        <p:nvSpPr>
          <p:cNvPr id="41989" name="Text Box 14"/>
          <p:cNvSpPr txBox="1">
            <a:spLocks noChangeArrowheads="1"/>
          </p:cNvSpPr>
          <p:nvPr/>
        </p:nvSpPr>
        <p:spPr bwMode="auto">
          <a:xfrm rot="10800000" flipV="1">
            <a:off x="4140200" y="3959047"/>
            <a:ext cx="42545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charset="0"/>
              </a:rPr>
              <a:t>Наша страна подписала этот документ в 1988 г.</a:t>
            </a:r>
          </a:p>
          <a:p>
            <a:endParaRPr lang="ru-RU" dirty="0">
              <a:latin typeface="Arial" charset="0"/>
            </a:endParaRPr>
          </a:p>
          <a:p>
            <a:endParaRPr lang="ru-RU" dirty="0">
              <a:latin typeface="Arial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rial" charset="0"/>
              </a:rPr>
              <a:t>ООН</a:t>
            </a:r>
            <a:r>
              <a:rPr lang="ru-RU" dirty="0">
                <a:latin typeface="Arial" charset="0"/>
              </a:rPr>
              <a:t>-это организация объединенных наций, призванная обеспечивать мир и защиту прав человека.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деклар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64" y="2071678"/>
            <a:ext cx="4068764" cy="4271968"/>
          </a:xfrm>
          <a:noFill/>
        </p:spPr>
      </p:pic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1071538" y="0"/>
            <a:ext cx="80724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Всеобщая декларация прав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человека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–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это  общечеловеческий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идеал права,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к которому должны стремиться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charset="0"/>
              </a:rPr>
              <a:t> все народы и все государства.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76213"/>
          <a:ext cx="9144000" cy="627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словарь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Декларация</a:t>
            </a:r>
            <a:r>
              <a:rPr lang="ru-RU" smtClean="0"/>
              <a:t> – (рекомендация), международный договор, не имеющий обязательной силы.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Пакт</a:t>
            </a:r>
            <a:r>
              <a:rPr lang="ru-RU" smtClean="0"/>
              <a:t> – международный договор, имеющий обязательную силу для стран, его подписавших.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ДЕКАБРЯ – ДЕНЬ КОНСТИТУЦИИ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29058" y="1447800"/>
            <a:ext cx="5004630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РФ - основной закон нашего государства. Высший нормативный правовой акт Российской Федерации принятый 12 декабря 1993 года всенародным голосованием.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имеет высшую юридическую силу, прямое действие.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нституция РФ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857520" cy="4674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9"/>
</p:tagLst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186</TotalTime>
  <Words>1089</Words>
  <Application>Microsoft Office PowerPoint</Application>
  <PresentationFormat>Экран (4:3)</PresentationFormat>
  <Paragraphs>193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Calibri</vt:lpstr>
      <vt:lpstr>Arial</vt:lpstr>
      <vt:lpstr>Шаблон3</vt:lpstr>
      <vt:lpstr>Солнцестояние</vt:lpstr>
      <vt:lpstr>Официальная</vt:lpstr>
      <vt:lpstr>Тема Office</vt:lpstr>
      <vt:lpstr>Яркая</vt:lpstr>
      <vt:lpstr>Справедливость</vt:lpstr>
      <vt:lpstr>Апекс</vt:lpstr>
      <vt:lpstr>1_Тема Office</vt:lpstr>
      <vt:lpstr>2_Тема Office</vt:lpstr>
      <vt:lpstr>Трек</vt:lpstr>
      <vt:lpstr>Единый урок  прав человека</vt:lpstr>
      <vt:lpstr>ЗНАМЕНАТЕЛЬНЫЕ ДАТЫ:</vt:lpstr>
      <vt:lpstr>словарь</vt:lpstr>
      <vt:lpstr>Впервые понятие «права человека» встречается во французской «Декларации прав человека и гражданина»</vt:lpstr>
      <vt:lpstr>Из истории</vt:lpstr>
      <vt:lpstr>Презентация PowerPoint</vt:lpstr>
      <vt:lpstr>Презентация PowerPoint</vt:lpstr>
      <vt:lpstr>словарь</vt:lpstr>
      <vt:lpstr>12 ДЕКАБРЯ – ДЕНЬ КОНСТИТУЦИИ РФ</vt:lpstr>
      <vt:lpstr>Презентация PowerPoint</vt:lpstr>
      <vt:lpstr>Права человека</vt:lpstr>
      <vt:lpstr>Презентация PowerPoint</vt:lpstr>
      <vt:lpstr>Презентация PowerPoint</vt:lpstr>
      <vt:lpstr>«Конвенция о правах ребёнка»</vt:lpstr>
      <vt:lpstr>Презентация PowerPoint</vt:lpstr>
      <vt:lpstr>Каждый ребенок имеет право на жизнь.</vt:lpstr>
      <vt:lpstr>Презентация PowerPoint</vt:lpstr>
      <vt:lpstr> Каждый ребенок имеет право:</vt:lpstr>
      <vt:lpstr>Презентация PowerPoint</vt:lpstr>
      <vt:lpstr>Каждый ребенок имеет право на образование.</vt:lpstr>
      <vt:lpstr>Презентация PowerPoint</vt:lpstr>
      <vt:lpstr>Презентация PowerPoint</vt:lpstr>
      <vt:lpstr>     Ст.8  Государство должно уважать право ребенка на сохранение своей индивидуальности, включая имя, гражданство и семейные  связи.</vt:lpstr>
      <vt:lpstr>Государство должно предоставить детям инвалидам возможность учиться, лечиться, готовиться к трудовой деятельности, отдыхать, жить полноценной жизнью.</vt:lpstr>
      <vt:lpstr>Каждый ребенок  должен обладать правами и свободами независимо от цвета кожи, языка, религии, расы, социального положения.</vt:lpstr>
      <vt:lpstr>Дети, принадлежащие  к национальным меньшинствам или коренным народам, имеют право говорить на родном языке и соблюдать родные обычаи, исповедовать свою религию.  </vt:lpstr>
      <vt:lpstr>Государство должно</vt:lpstr>
      <vt:lpstr>Презентация PowerPoint</vt:lpstr>
      <vt:lpstr>статья 32</vt:lpstr>
      <vt:lpstr>Ни один ребенок, не достигший 15-летнего возраста, не должен принимать участие в военных действиях.</vt:lpstr>
      <vt:lpstr>Государство должно предотвращать незаконный вывоз детей из страны.</vt:lpstr>
      <vt:lpstr>Необходимо международное сотрудничество для улучшения условий жизни детей в каждой стране.</vt:lpstr>
      <vt:lpstr>Права и свободы человека согласно Конституции РФ защищаются любыми способами, не запрещенными законом</vt:lpstr>
      <vt:lpstr>ОМБУДСМЕН </vt:lpstr>
      <vt:lpstr>Федеральный конституционный закон  «Об Уполномоченном по правам человека в Российской Федерации» официально вступил в силу  4 марта 1997 года.</vt:lpstr>
      <vt:lpstr>УПОЛНОМОЧЕННЫЙ ПО ПРАВАМ  ЧЕЛОВЕКА</vt:lpstr>
      <vt:lpstr> Уполномоченный по правам человека в Российской Федерации способствует: </vt:lpstr>
      <vt:lpstr>22 апреля 2016 года на пост Уполномоченного по правам человека в Российской  Федерации была назначена Татьяна Николаевна Москалькова</vt:lpstr>
      <vt:lpstr>Уполномоченный при Президенте РФ по правам ребенка (с 9 сентября 2016 г.)</vt:lpstr>
      <vt:lpstr>Презентация PowerPoint</vt:lpstr>
      <vt:lpstr>Презентация PowerPoint</vt:lpstr>
      <vt:lpstr>Нет прав без обязанностей!</vt:lpstr>
      <vt:lpstr>Граждане   РФ   обязаны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урок  прав человека</dc:title>
  <dc:creator>Пользователь</dc:creator>
  <cp:lastModifiedBy>metodist</cp:lastModifiedBy>
  <cp:revision>25</cp:revision>
  <dcterms:created xsi:type="dcterms:W3CDTF">2018-01-10T08:49:58Z</dcterms:created>
  <dcterms:modified xsi:type="dcterms:W3CDTF">2020-01-13T10:22:39Z</dcterms:modified>
</cp:coreProperties>
</file>