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71" r:id="rId15"/>
    <p:sldId id="268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73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C8FF"/>
    <a:srgbClr val="006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82087-1464-4A62-B233-91AE7DFA02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EC723-DE82-4425-93B8-D61669C9AD7B}">
      <dgm:prSet custT="1"/>
      <dgm:spPr/>
      <dgm:t>
        <a:bodyPr/>
        <a:lstStyle/>
        <a:p>
          <a:pPr algn="ctr" rtl="0"/>
          <a:r>
            <a:rPr lang="ru-RU" sz="2500" b="1" dirty="0" smtClean="0">
              <a:latin typeface="Batang" pitchFamily="18" charset="-127"/>
              <a:ea typeface="Batang" pitchFamily="18" charset="-127"/>
            </a:rPr>
            <a:t>ГАПОУ КО </a:t>
          </a:r>
        </a:p>
        <a:p>
          <a:pPr algn="ctr" rtl="0"/>
          <a:r>
            <a:rPr lang="ru-RU" sz="2500" b="1" dirty="0" smtClean="0">
              <a:latin typeface="Batang" pitchFamily="18" charset="-127"/>
              <a:ea typeface="Batang" pitchFamily="18" charset="-127"/>
            </a:rPr>
            <a:t>«Медицинский техникум»</a:t>
          </a:r>
          <a:endParaRPr lang="ru-RU" sz="2500" dirty="0">
            <a:latin typeface="Batang" pitchFamily="18" charset="-127"/>
            <a:ea typeface="Batang" pitchFamily="18" charset="-127"/>
          </a:endParaRPr>
        </a:p>
      </dgm:t>
    </dgm:pt>
    <dgm:pt modelId="{EE96E488-5A01-4570-96C2-F028B6E43C0F}" type="parTrans" cxnId="{807757F4-76E7-45B0-8CFA-B0AE0788CD84}">
      <dgm:prSet/>
      <dgm:spPr/>
      <dgm:t>
        <a:bodyPr/>
        <a:lstStyle/>
        <a:p>
          <a:endParaRPr lang="ru-RU"/>
        </a:p>
      </dgm:t>
    </dgm:pt>
    <dgm:pt modelId="{9D7C99C3-E350-437D-A2B5-0DA2867C6ADE}" type="sibTrans" cxnId="{807757F4-76E7-45B0-8CFA-B0AE0788CD84}">
      <dgm:prSet/>
      <dgm:spPr/>
      <dgm:t>
        <a:bodyPr/>
        <a:lstStyle/>
        <a:p>
          <a:endParaRPr lang="ru-RU"/>
        </a:p>
      </dgm:t>
    </dgm:pt>
    <dgm:pt modelId="{6E65D601-2AC9-4CF5-8558-EA7D7458EAF1}">
      <dgm:prSet custT="1"/>
      <dgm:spPr/>
      <dgm:t>
        <a:bodyPr/>
        <a:lstStyle/>
        <a:p>
          <a:pPr algn="ctr" rtl="0"/>
          <a:r>
            <a:rPr lang="ru-RU" sz="45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Международный день дарения книг</a:t>
          </a:r>
          <a:endParaRPr lang="ru-RU" sz="45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4CD78079-C8A1-4D2F-B6C6-5CC8030AA3E1}" type="parTrans" cxnId="{26773158-FE16-4C14-B664-ABB9FB9B9274}">
      <dgm:prSet/>
      <dgm:spPr/>
      <dgm:t>
        <a:bodyPr/>
        <a:lstStyle/>
        <a:p>
          <a:endParaRPr lang="ru-RU"/>
        </a:p>
      </dgm:t>
    </dgm:pt>
    <dgm:pt modelId="{45E89B17-7C6A-4838-A014-ABC5FC7C39AD}" type="sibTrans" cxnId="{26773158-FE16-4C14-B664-ABB9FB9B9274}">
      <dgm:prSet/>
      <dgm:spPr/>
      <dgm:t>
        <a:bodyPr/>
        <a:lstStyle/>
        <a:p>
          <a:endParaRPr lang="ru-RU"/>
        </a:p>
      </dgm:t>
    </dgm:pt>
    <dgm:pt modelId="{85B7F0AE-48D2-4C8F-A024-1571D63E1E53}" type="pres">
      <dgm:prSet presAssocID="{D8682087-1464-4A62-B233-91AE7DFA02CC}" presName="linear" presStyleCnt="0">
        <dgm:presLayoutVars>
          <dgm:animLvl val="lvl"/>
          <dgm:resizeHandles val="exact"/>
        </dgm:presLayoutVars>
      </dgm:prSet>
      <dgm:spPr/>
    </dgm:pt>
    <dgm:pt modelId="{6346603A-5707-468E-A72A-DE5C76340C42}" type="pres">
      <dgm:prSet presAssocID="{37EEC723-DE82-4425-93B8-D61669C9AD7B}" presName="parentText" presStyleLbl="node1" presStyleIdx="0" presStyleCnt="2" custScaleY="79606" custLinFactY="-105924" custLinFactNeighborY="-200000">
        <dgm:presLayoutVars>
          <dgm:chMax val="0"/>
          <dgm:bulletEnabled val="1"/>
        </dgm:presLayoutVars>
      </dgm:prSet>
      <dgm:spPr/>
    </dgm:pt>
    <dgm:pt modelId="{EA602827-0EDD-44D7-ADAA-9AB551DA4AD7}" type="pres">
      <dgm:prSet presAssocID="{9D7C99C3-E350-437D-A2B5-0DA2867C6ADE}" presName="spacer" presStyleCnt="0"/>
      <dgm:spPr/>
    </dgm:pt>
    <dgm:pt modelId="{61A9853A-EAE2-43A2-BB35-32827CF7FAC1}" type="pres">
      <dgm:prSet presAssocID="{6E65D601-2AC9-4CF5-8558-EA7D7458EAF1}" presName="parentText" presStyleLbl="node1" presStyleIdx="1" presStyleCnt="2" custLinFactY="127925" custLinFactNeighborY="200000">
        <dgm:presLayoutVars>
          <dgm:chMax val="0"/>
          <dgm:bulletEnabled val="1"/>
        </dgm:presLayoutVars>
      </dgm:prSet>
      <dgm:spPr/>
    </dgm:pt>
  </dgm:ptLst>
  <dgm:cxnLst>
    <dgm:cxn modelId="{26773158-FE16-4C14-B664-ABB9FB9B9274}" srcId="{D8682087-1464-4A62-B233-91AE7DFA02CC}" destId="{6E65D601-2AC9-4CF5-8558-EA7D7458EAF1}" srcOrd="1" destOrd="0" parTransId="{4CD78079-C8A1-4D2F-B6C6-5CC8030AA3E1}" sibTransId="{45E89B17-7C6A-4838-A014-ABC5FC7C39AD}"/>
    <dgm:cxn modelId="{5F358CDB-2F4D-4EB3-AB02-8D4D8EF585A2}" type="presOf" srcId="{6E65D601-2AC9-4CF5-8558-EA7D7458EAF1}" destId="{61A9853A-EAE2-43A2-BB35-32827CF7FAC1}" srcOrd="0" destOrd="0" presId="urn:microsoft.com/office/officeart/2005/8/layout/vList2"/>
    <dgm:cxn modelId="{A90608EE-5B32-4101-8C44-40B56CDD3722}" type="presOf" srcId="{37EEC723-DE82-4425-93B8-D61669C9AD7B}" destId="{6346603A-5707-468E-A72A-DE5C76340C42}" srcOrd="0" destOrd="0" presId="urn:microsoft.com/office/officeart/2005/8/layout/vList2"/>
    <dgm:cxn modelId="{52378252-7703-4C03-83F8-E9DB65C0AA1F}" type="presOf" srcId="{D8682087-1464-4A62-B233-91AE7DFA02CC}" destId="{85B7F0AE-48D2-4C8F-A024-1571D63E1E53}" srcOrd="0" destOrd="0" presId="urn:microsoft.com/office/officeart/2005/8/layout/vList2"/>
    <dgm:cxn modelId="{807757F4-76E7-45B0-8CFA-B0AE0788CD84}" srcId="{D8682087-1464-4A62-B233-91AE7DFA02CC}" destId="{37EEC723-DE82-4425-93B8-D61669C9AD7B}" srcOrd="0" destOrd="0" parTransId="{EE96E488-5A01-4570-96C2-F028B6E43C0F}" sibTransId="{9D7C99C3-E350-437D-A2B5-0DA2867C6ADE}"/>
    <dgm:cxn modelId="{1CE46735-E0EF-4CC5-8EE0-5FA7E44662A3}" type="presParOf" srcId="{85B7F0AE-48D2-4C8F-A024-1571D63E1E53}" destId="{6346603A-5707-468E-A72A-DE5C76340C42}" srcOrd="0" destOrd="0" presId="urn:microsoft.com/office/officeart/2005/8/layout/vList2"/>
    <dgm:cxn modelId="{4BC822A2-D1E7-4CE5-A3E7-14DADEE80426}" type="presParOf" srcId="{85B7F0AE-48D2-4C8F-A024-1571D63E1E53}" destId="{EA602827-0EDD-44D7-ADAA-9AB551DA4AD7}" srcOrd="1" destOrd="0" presId="urn:microsoft.com/office/officeart/2005/8/layout/vList2"/>
    <dgm:cxn modelId="{1ECAF674-5325-4B4E-B707-5A84A6FBC2E2}" type="presParOf" srcId="{85B7F0AE-48D2-4C8F-A024-1571D63E1E53}" destId="{61A9853A-EAE2-43A2-BB35-32827CF7FAC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341B588-713B-496B-8C99-BCC9025D724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D21295E-DCA6-4BDB-A0C3-257553EBD4DD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Первые печатные книги, их ещё иногда называют инкунабулами, были очень похожи на рукописные. С большим количеством гравюр, стилизованным шрифтом и богатыми обложками. Стоили они примерно так же дорого, как и рукописные, потому как процесс создания таких книг был чрезвычайно трудоёмким.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289AF7B1-0D58-4180-A1E8-7F09239737F4}" type="parTrans" cxnId="{BF87BB0F-2946-469F-9B06-103DD1277ADD}">
      <dgm:prSet/>
      <dgm:spPr/>
      <dgm:t>
        <a:bodyPr/>
        <a:lstStyle/>
        <a:p>
          <a:endParaRPr lang="ru-RU"/>
        </a:p>
      </dgm:t>
    </dgm:pt>
    <dgm:pt modelId="{D8D45148-F929-45F6-9E19-7AEE7055ADDF}" type="sibTrans" cxnId="{BF87BB0F-2946-469F-9B06-103DD1277ADD}">
      <dgm:prSet/>
      <dgm:spPr/>
      <dgm:t>
        <a:bodyPr/>
        <a:lstStyle/>
        <a:p>
          <a:endParaRPr lang="ru-RU"/>
        </a:p>
      </dgm:t>
    </dgm:pt>
    <dgm:pt modelId="{0714E69D-02DF-4D11-BA9F-2A59AE27D7FC}" type="pres">
      <dgm:prSet presAssocID="{D341B588-713B-496B-8C99-BCC9025D7249}" presName="compositeShape" presStyleCnt="0">
        <dgm:presLayoutVars>
          <dgm:chMax val="7"/>
          <dgm:dir/>
          <dgm:resizeHandles val="exact"/>
        </dgm:presLayoutVars>
      </dgm:prSet>
      <dgm:spPr/>
    </dgm:pt>
    <dgm:pt modelId="{C5F27EC0-15A1-4F49-ACA4-BDF70AABC872}" type="pres">
      <dgm:prSet presAssocID="{BD21295E-DCA6-4BDB-A0C3-257553EBD4DD}" presName="circ1TxSh" presStyleLbl="vennNode1" presStyleIdx="0" presStyleCnt="1" custLinFactNeighborX="2447"/>
      <dgm:spPr/>
    </dgm:pt>
  </dgm:ptLst>
  <dgm:cxnLst>
    <dgm:cxn modelId="{4F6539DF-6CF1-4A8A-AF95-D5A9B3822294}" type="presOf" srcId="{D341B588-713B-496B-8C99-BCC9025D7249}" destId="{0714E69D-02DF-4D11-BA9F-2A59AE27D7FC}" srcOrd="0" destOrd="0" presId="urn:microsoft.com/office/officeart/2005/8/layout/venn1"/>
    <dgm:cxn modelId="{BF87BB0F-2946-469F-9B06-103DD1277ADD}" srcId="{D341B588-713B-496B-8C99-BCC9025D7249}" destId="{BD21295E-DCA6-4BDB-A0C3-257553EBD4DD}" srcOrd="0" destOrd="0" parTransId="{289AF7B1-0D58-4180-A1E8-7F09239737F4}" sibTransId="{D8D45148-F929-45F6-9E19-7AEE7055ADDF}"/>
    <dgm:cxn modelId="{255C1C8E-446A-4999-9C3D-06A50D2CCAED}" type="presOf" srcId="{BD21295E-DCA6-4BDB-A0C3-257553EBD4DD}" destId="{C5F27EC0-15A1-4F49-ACA4-BDF70AABC872}" srcOrd="0" destOrd="0" presId="urn:microsoft.com/office/officeart/2005/8/layout/venn1"/>
    <dgm:cxn modelId="{FB426AC7-7EDA-4C92-9047-2F64EFA523E2}" type="presParOf" srcId="{0714E69D-02DF-4D11-BA9F-2A59AE27D7FC}" destId="{C5F27EC0-15A1-4F49-ACA4-BDF70AABC87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F0B90B-023B-468B-9866-CC8983EE73E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B874DBB-E858-4DB4-BD2D-C9D4122A9EC7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Гениальное изобретение Гуттенберга заключалось в создании печатного станка. Когда появились печатные книги, стало возможным распространять знания не только в среде привилегированного класса: дворянства, духовенства и представителей науки.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87F90F71-CF8C-45A3-A42F-C729EEA7E831}" type="parTrans" cxnId="{04D62A6C-9B76-43CB-950F-5EF6BCC0B859}">
      <dgm:prSet/>
      <dgm:spPr/>
      <dgm:t>
        <a:bodyPr/>
        <a:lstStyle/>
        <a:p>
          <a:endParaRPr lang="ru-RU"/>
        </a:p>
      </dgm:t>
    </dgm:pt>
    <dgm:pt modelId="{04A699EA-E0F2-4BCC-975E-91EFF26F21F8}" type="sibTrans" cxnId="{04D62A6C-9B76-43CB-950F-5EF6BCC0B859}">
      <dgm:prSet/>
      <dgm:spPr/>
      <dgm:t>
        <a:bodyPr/>
        <a:lstStyle/>
        <a:p>
          <a:endParaRPr lang="ru-RU"/>
        </a:p>
      </dgm:t>
    </dgm:pt>
    <dgm:pt modelId="{914593A3-6015-4371-B044-E6CB5F0C250A}" type="pres">
      <dgm:prSet presAssocID="{22F0B90B-023B-468B-9866-CC8983EE73EE}" presName="Name0" presStyleCnt="0">
        <dgm:presLayoutVars>
          <dgm:dir/>
          <dgm:animLvl val="lvl"/>
          <dgm:resizeHandles val="exact"/>
        </dgm:presLayoutVars>
      </dgm:prSet>
      <dgm:spPr/>
    </dgm:pt>
    <dgm:pt modelId="{BF660B35-3065-4286-A24E-489BE32D142A}" type="pres">
      <dgm:prSet presAssocID="{5B874DBB-E858-4DB4-BD2D-C9D4122A9EC7}" presName="composite" presStyleCnt="0"/>
      <dgm:spPr/>
    </dgm:pt>
    <dgm:pt modelId="{D68F2CF1-D196-4DF0-B3D9-69EC054B8B4D}" type="pres">
      <dgm:prSet presAssocID="{5B874DBB-E858-4DB4-BD2D-C9D4122A9EC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2A88EF2F-1067-4869-AF4B-3754F460E784}" type="pres">
      <dgm:prSet presAssocID="{5B874DBB-E858-4DB4-BD2D-C9D4122A9EC7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04D62A6C-9B76-43CB-950F-5EF6BCC0B859}" srcId="{22F0B90B-023B-468B-9866-CC8983EE73EE}" destId="{5B874DBB-E858-4DB4-BD2D-C9D4122A9EC7}" srcOrd="0" destOrd="0" parTransId="{87F90F71-CF8C-45A3-A42F-C729EEA7E831}" sibTransId="{04A699EA-E0F2-4BCC-975E-91EFF26F21F8}"/>
    <dgm:cxn modelId="{EE483CE5-247B-4115-973D-E2A134BEDF3D}" type="presOf" srcId="{5B874DBB-E858-4DB4-BD2D-C9D4122A9EC7}" destId="{D68F2CF1-D196-4DF0-B3D9-69EC054B8B4D}" srcOrd="0" destOrd="0" presId="urn:microsoft.com/office/officeart/2005/8/layout/hList1"/>
    <dgm:cxn modelId="{E78AC7C0-2AA7-458A-AA51-626F97977A27}" type="presOf" srcId="{22F0B90B-023B-468B-9866-CC8983EE73EE}" destId="{914593A3-6015-4371-B044-E6CB5F0C250A}" srcOrd="0" destOrd="0" presId="urn:microsoft.com/office/officeart/2005/8/layout/hList1"/>
    <dgm:cxn modelId="{6367505B-0DF4-4D45-8FB3-742FE4F90206}" type="presParOf" srcId="{914593A3-6015-4371-B044-E6CB5F0C250A}" destId="{BF660B35-3065-4286-A24E-489BE32D142A}" srcOrd="0" destOrd="0" presId="urn:microsoft.com/office/officeart/2005/8/layout/hList1"/>
    <dgm:cxn modelId="{28404D41-FF11-4CC5-B564-8483248FC883}" type="presParOf" srcId="{BF660B35-3065-4286-A24E-489BE32D142A}" destId="{D68F2CF1-D196-4DF0-B3D9-69EC054B8B4D}" srcOrd="0" destOrd="0" presId="urn:microsoft.com/office/officeart/2005/8/layout/hList1"/>
    <dgm:cxn modelId="{0EA0212B-3517-499D-9740-910A8D8BD513}" type="presParOf" srcId="{BF660B35-3065-4286-A24E-489BE32D142A}" destId="{2A88EF2F-1067-4869-AF4B-3754F460E78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59F17AF-7C78-4B09-9AC7-CA870926A3D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E1893D9-1376-46B7-B089-D11A8CA9409F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Это знаменательное событие произошло в 1564 году. Первой печатной книгой России стал «Апостол» - настоящий шедевр, созданный Иваном Федоровым и Петром Мстиславцем. 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194170F5-537A-4213-AEDF-98BCBB99928A}" type="parTrans" cxnId="{59640451-5572-47BC-8E0F-D1296878EA93}">
      <dgm:prSet/>
      <dgm:spPr/>
      <dgm:t>
        <a:bodyPr/>
        <a:lstStyle/>
        <a:p>
          <a:endParaRPr lang="ru-RU"/>
        </a:p>
      </dgm:t>
    </dgm:pt>
    <dgm:pt modelId="{B709CEEE-64C4-44E6-BBA6-A937D05A4106}" type="sibTrans" cxnId="{59640451-5572-47BC-8E0F-D1296878EA93}">
      <dgm:prSet/>
      <dgm:spPr/>
      <dgm:t>
        <a:bodyPr/>
        <a:lstStyle/>
        <a:p>
          <a:endParaRPr lang="ru-RU"/>
        </a:p>
      </dgm:t>
    </dgm:pt>
    <dgm:pt modelId="{04EB5794-39B2-41E5-B501-C48C8545AB5F}" type="pres">
      <dgm:prSet presAssocID="{759F17AF-7C78-4B09-9AC7-CA870926A3DA}" presName="Name0" presStyleCnt="0">
        <dgm:presLayoutVars>
          <dgm:dir/>
          <dgm:animLvl val="lvl"/>
          <dgm:resizeHandles val="exact"/>
        </dgm:presLayoutVars>
      </dgm:prSet>
      <dgm:spPr/>
    </dgm:pt>
    <dgm:pt modelId="{B0E873C8-4D29-41B0-BD53-CFCAB6846BF0}" type="pres">
      <dgm:prSet presAssocID="{EE1893D9-1376-46B7-B089-D11A8CA9409F}" presName="composite" presStyleCnt="0"/>
      <dgm:spPr/>
    </dgm:pt>
    <dgm:pt modelId="{6F168DC1-7ADF-4DB6-8510-B60598DA4B62}" type="pres">
      <dgm:prSet presAssocID="{EE1893D9-1376-46B7-B089-D11A8CA9409F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30FA883-25F1-4BA1-BF75-CE6B5058F288}" type="pres">
      <dgm:prSet presAssocID="{EE1893D9-1376-46B7-B089-D11A8CA9409F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59640451-5572-47BC-8E0F-D1296878EA93}" srcId="{759F17AF-7C78-4B09-9AC7-CA870926A3DA}" destId="{EE1893D9-1376-46B7-B089-D11A8CA9409F}" srcOrd="0" destOrd="0" parTransId="{194170F5-537A-4213-AEDF-98BCBB99928A}" sibTransId="{B709CEEE-64C4-44E6-BBA6-A937D05A4106}"/>
    <dgm:cxn modelId="{40A40D8B-6C10-4C14-8C78-F49274D422F4}" type="presOf" srcId="{759F17AF-7C78-4B09-9AC7-CA870926A3DA}" destId="{04EB5794-39B2-41E5-B501-C48C8545AB5F}" srcOrd="0" destOrd="0" presId="urn:microsoft.com/office/officeart/2005/8/layout/hList1"/>
    <dgm:cxn modelId="{D87322CC-5FE1-476D-8B1F-C95B07C57AEC}" type="presOf" srcId="{EE1893D9-1376-46B7-B089-D11A8CA9409F}" destId="{6F168DC1-7ADF-4DB6-8510-B60598DA4B62}" srcOrd="0" destOrd="0" presId="urn:microsoft.com/office/officeart/2005/8/layout/hList1"/>
    <dgm:cxn modelId="{26E0A5E4-532A-45CC-B537-DCDA6FDADE43}" type="presParOf" srcId="{04EB5794-39B2-41E5-B501-C48C8545AB5F}" destId="{B0E873C8-4D29-41B0-BD53-CFCAB6846BF0}" srcOrd="0" destOrd="0" presId="urn:microsoft.com/office/officeart/2005/8/layout/hList1"/>
    <dgm:cxn modelId="{60AC275A-1841-4BFD-88B7-6602EFECF803}" type="presParOf" srcId="{B0E873C8-4D29-41B0-BD53-CFCAB6846BF0}" destId="{6F168DC1-7ADF-4DB6-8510-B60598DA4B62}" srcOrd="0" destOrd="0" presId="urn:microsoft.com/office/officeart/2005/8/layout/hList1"/>
    <dgm:cxn modelId="{5E60F666-0029-45D3-9512-A2ADAE87A107}" type="presParOf" srcId="{B0E873C8-4D29-41B0-BD53-CFCAB6846BF0}" destId="{E30FA883-25F1-4BA1-BF75-CE6B5058F28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FA85EA-3A0E-4AF7-B65F-96209CEB549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62EB9B-25A5-411C-A1C4-D7DDCE9135CB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Самые необычные книги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A13DB80F-25F9-4C74-B4B2-A025BC57B15D}" type="parTrans" cxnId="{2B4E8ADE-A5FC-4324-B9AF-DDBB96246EE7}">
      <dgm:prSet/>
      <dgm:spPr/>
      <dgm:t>
        <a:bodyPr/>
        <a:lstStyle/>
        <a:p>
          <a:endParaRPr lang="ru-RU"/>
        </a:p>
      </dgm:t>
    </dgm:pt>
    <dgm:pt modelId="{3A43567B-949B-4398-B2AE-93EAA30A58E5}" type="sibTrans" cxnId="{2B4E8ADE-A5FC-4324-B9AF-DDBB96246EE7}">
      <dgm:prSet/>
      <dgm:spPr/>
      <dgm:t>
        <a:bodyPr/>
        <a:lstStyle/>
        <a:p>
          <a:endParaRPr lang="ru-RU"/>
        </a:p>
      </dgm:t>
    </dgm:pt>
    <dgm:pt modelId="{1C6E2B72-9771-46B6-805C-2E8ED103C6D9}" type="pres">
      <dgm:prSet presAssocID="{93FA85EA-3A0E-4AF7-B65F-96209CEB5494}" presName="cycle" presStyleCnt="0">
        <dgm:presLayoutVars>
          <dgm:dir/>
          <dgm:resizeHandles val="exact"/>
        </dgm:presLayoutVars>
      </dgm:prSet>
      <dgm:spPr/>
    </dgm:pt>
    <dgm:pt modelId="{B1C29EF7-977D-4EFA-8F03-CDF170BC73D1}" type="pres">
      <dgm:prSet presAssocID="{A962EB9B-25A5-411C-A1C4-D7DDCE9135CB}" presName="node" presStyleLbl="node1" presStyleIdx="0" presStyleCnt="1" custScaleX="466923" custScaleY="100156">
        <dgm:presLayoutVars>
          <dgm:bulletEnabled val="1"/>
        </dgm:presLayoutVars>
      </dgm:prSet>
      <dgm:spPr/>
    </dgm:pt>
  </dgm:ptLst>
  <dgm:cxnLst>
    <dgm:cxn modelId="{2B4E8ADE-A5FC-4324-B9AF-DDBB96246EE7}" srcId="{93FA85EA-3A0E-4AF7-B65F-96209CEB5494}" destId="{A962EB9B-25A5-411C-A1C4-D7DDCE9135CB}" srcOrd="0" destOrd="0" parTransId="{A13DB80F-25F9-4C74-B4B2-A025BC57B15D}" sibTransId="{3A43567B-949B-4398-B2AE-93EAA30A58E5}"/>
    <dgm:cxn modelId="{894D72B8-CCFA-4FC9-AE48-4725E2A84437}" type="presOf" srcId="{A962EB9B-25A5-411C-A1C4-D7DDCE9135CB}" destId="{B1C29EF7-977D-4EFA-8F03-CDF170BC73D1}" srcOrd="0" destOrd="0" presId="urn:microsoft.com/office/officeart/2005/8/layout/cycle2"/>
    <dgm:cxn modelId="{E0116D2D-CDE8-49A1-AE57-7D1544C85CF7}" type="presOf" srcId="{93FA85EA-3A0E-4AF7-B65F-96209CEB5494}" destId="{1C6E2B72-9771-46B6-805C-2E8ED103C6D9}" srcOrd="0" destOrd="0" presId="urn:microsoft.com/office/officeart/2005/8/layout/cycle2"/>
    <dgm:cxn modelId="{2F656FC2-C7D3-48F8-BF65-A528BB31391C}" type="presParOf" srcId="{1C6E2B72-9771-46B6-805C-2E8ED103C6D9}" destId="{B1C29EF7-977D-4EFA-8F03-CDF170BC73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EE55DA3-CDF8-4F24-9EB7-D0029ADD4AB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D3A751-D130-4E86-B9E8-B0617B1F9B07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Вопрос, как появилась книга, будет всегда актуальным. Книги, несущие знания, изменяются с течением времени. Теперь их можно слушать или читать в электронном варианте, но они все равно  остаются рядом с нами.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51046A73-2F6C-4BE6-8C98-9B4E690DD7FB}" type="parTrans" cxnId="{E6B6B781-4D52-409A-B6D5-08CC584663E6}">
      <dgm:prSet/>
      <dgm:spPr/>
      <dgm:t>
        <a:bodyPr/>
        <a:lstStyle/>
        <a:p>
          <a:endParaRPr lang="ru-RU"/>
        </a:p>
      </dgm:t>
    </dgm:pt>
    <dgm:pt modelId="{61F58522-587F-416F-BABD-7856E8FDD46F}" type="sibTrans" cxnId="{E6B6B781-4D52-409A-B6D5-08CC584663E6}">
      <dgm:prSet/>
      <dgm:spPr/>
      <dgm:t>
        <a:bodyPr/>
        <a:lstStyle/>
        <a:p>
          <a:endParaRPr lang="ru-RU"/>
        </a:p>
      </dgm:t>
    </dgm:pt>
    <dgm:pt modelId="{490993D0-C58C-4BD0-B16F-CF37391C65CE}" type="pres">
      <dgm:prSet presAssocID="{FEE55DA3-CDF8-4F24-9EB7-D0029ADD4AB8}" presName="Name0" presStyleCnt="0">
        <dgm:presLayoutVars>
          <dgm:dir/>
          <dgm:animLvl val="lvl"/>
          <dgm:resizeHandles val="exact"/>
        </dgm:presLayoutVars>
      </dgm:prSet>
      <dgm:spPr/>
    </dgm:pt>
    <dgm:pt modelId="{731B7BD6-4DCD-40E5-AB43-90F70BC5091E}" type="pres">
      <dgm:prSet presAssocID="{42D3A751-D130-4E86-B9E8-B0617B1F9B07}" presName="linNode" presStyleCnt="0"/>
      <dgm:spPr/>
    </dgm:pt>
    <dgm:pt modelId="{7864CD81-03F0-4E13-8BE9-70EFAE44EEDA}" type="pres">
      <dgm:prSet presAssocID="{42D3A751-D130-4E86-B9E8-B0617B1F9B07}" presName="parentText" presStyleLbl="node1" presStyleIdx="0" presStyleCnt="1" custLinFactNeighborX="1313" custLinFactNeighborY="2315">
        <dgm:presLayoutVars>
          <dgm:chMax val="1"/>
          <dgm:bulletEnabled val="1"/>
        </dgm:presLayoutVars>
      </dgm:prSet>
      <dgm:spPr/>
    </dgm:pt>
  </dgm:ptLst>
  <dgm:cxnLst>
    <dgm:cxn modelId="{2D35F78F-2591-480F-997C-D4D8FABB9B7E}" type="presOf" srcId="{FEE55DA3-CDF8-4F24-9EB7-D0029ADD4AB8}" destId="{490993D0-C58C-4BD0-B16F-CF37391C65CE}" srcOrd="0" destOrd="0" presId="urn:microsoft.com/office/officeart/2005/8/layout/vList5"/>
    <dgm:cxn modelId="{20B9DDA1-CEBF-4C9A-8FAE-7FB0D483F859}" type="presOf" srcId="{42D3A751-D130-4E86-B9E8-B0617B1F9B07}" destId="{7864CD81-03F0-4E13-8BE9-70EFAE44EEDA}" srcOrd="0" destOrd="0" presId="urn:microsoft.com/office/officeart/2005/8/layout/vList5"/>
    <dgm:cxn modelId="{E6B6B781-4D52-409A-B6D5-08CC584663E6}" srcId="{FEE55DA3-CDF8-4F24-9EB7-D0029ADD4AB8}" destId="{42D3A751-D130-4E86-B9E8-B0617B1F9B07}" srcOrd="0" destOrd="0" parTransId="{51046A73-2F6C-4BE6-8C98-9B4E690DD7FB}" sibTransId="{61F58522-587F-416F-BABD-7856E8FDD46F}"/>
    <dgm:cxn modelId="{3691BF4E-991B-4784-BF39-2A9234D023BB}" type="presParOf" srcId="{490993D0-C58C-4BD0-B16F-CF37391C65CE}" destId="{731B7BD6-4DCD-40E5-AB43-90F70BC5091E}" srcOrd="0" destOrd="0" presId="urn:microsoft.com/office/officeart/2005/8/layout/vList5"/>
    <dgm:cxn modelId="{CC39E2DB-896D-4C1A-B44A-1C133DA6A358}" type="presParOf" srcId="{731B7BD6-4DCD-40E5-AB43-90F70BC5091E}" destId="{7864CD81-03F0-4E13-8BE9-70EFAE44EED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F31F867-7DCE-4325-89A6-70AC1C06CF3F}" type="doc">
      <dgm:prSet loTypeId="urn:microsoft.com/office/officeart/2005/8/layout/target2" loCatId="relationship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B5467DE-24CF-465E-AC05-68378DA0578B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СПАСИБО ЗА ВНИМАНИЕ!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605BF0F8-C7AF-42C5-BEAF-047F4B0A308C}" type="parTrans" cxnId="{56F9524A-2A74-4F06-9B78-E99679899DF7}">
      <dgm:prSet/>
      <dgm:spPr/>
      <dgm:t>
        <a:bodyPr/>
        <a:lstStyle/>
        <a:p>
          <a:endParaRPr lang="ru-RU"/>
        </a:p>
      </dgm:t>
    </dgm:pt>
    <dgm:pt modelId="{850286AC-7C90-47E7-971F-08C9AB18FF55}" type="sibTrans" cxnId="{56F9524A-2A74-4F06-9B78-E99679899DF7}">
      <dgm:prSet/>
      <dgm:spPr/>
      <dgm:t>
        <a:bodyPr/>
        <a:lstStyle/>
        <a:p>
          <a:endParaRPr lang="ru-RU"/>
        </a:p>
      </dgm:t>
    </dgm:pt>
    <dgm:pt modelId="{4F384064-C637-40D1-8657-0022BBB647B2}" type="pres">
      <dgm:prSet presAssocID="{AF31F867-7DCE-4325-89A6-70AC1C06CF3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14B32787-1BCF-4DE7-9173-16F4CF1A1DF9}" type="pres">
      <dgm:prSet presAssocID="{AF31F867-7DCE-4325-89A6-70AC1C06CF3F}" presName="outerBox" presStyleCnt="0"/>
      <dgm:spPr/>
    </dgm:pt>
    <dgm:pt modelId="{95604FA8-9256-4CE5-9D9E-9F376D39DC0C}" type="pres">
      <dgm:prSet presAssocID="{AF31F867-7DCE-4325-89A6-70AC1C06CF3F}" presName="outerBoxParent" presStyleLbl="node1" presStyleIdx="0" presStyleCnt="1"/>
      <dgm:spPr/>
    </dgm:pt>
    <dgm:pt modelId="{97790FA7-D170-49DC-89DE-0A292D976EC4}" type="pres">
      <dgm:prSet presAssocID="{AF31F867-7DCE-4325-89A6-70AC1C06CF3F}" presName="outerBoxChildren" presStyleCnt="0"/>
      <dgm:spPr/>
    </dgm:pt>
  </dgm:ptLst>
  <dgm:cxnLst>
    <dgm:cxn modelId="{2DA18FA0-D973-406E-A556-C294E9A118AA}" type="presOf" srcId="{8B5467DE-24CF-465E-AC05-68378DA0578B}" destId="{95604FA8-9256-4CE5-9D9E-9F376D39DC0C}" srcOrd="0" destOrd="0" presId="urn:microsoft.com/office/officeart/2005/8/layout/target2"/>
    <dgm:cxn modelId="{48727936-F5D2-4B9A-B8ED-912CC6BDC2BB}" type="presOf" srcId="{AF31F867-7DCE-4325-89A6-70AC1C06CF3F}" destId="{4F384064-C637-40D1-8657-0022BBB647B2}" srcOrd="0" destOrd="0" presId="urn:microsoft.com/office/officeart/2005/8/layout/target2"/>
    <dgm:cxn modelId="{56F9524A-2A74-4F06-9B78-E99679899DF7}" srcId="{AF31F867-7DCE-4325-89A6-70AC1C06CF3F}" destId="{8B5467DE-24CF-465E-AC05-68378DA0578B}" srcOrd="0" destOrd="0" parTransId="{605BF0F8-C7AF-42C5-BEAF-047F4B0A308C}" sibTransId="{850286AC-7C90-47E7-971F-08C9AB18FF55}"/>
    <dgm:cxn modelId="{6070EBE9-2F6F-46D6-9744-12BDD30A4F9F}" type="presParOf" srcId="{4F384064-C637-40D1-8657-0022BBB647B2}" destId="{14B32787-1BCF-4DE7-9173-16F4CF1A1DF9}" srcOrd="0" destOrd="0" presId="urn:microsoft.com/office/officeart/2005/8/layout/target2"/>
    <dgm:cxn modelId="{0EFC7EE3-E275-49DE-A4AD-ACDF0721376B}" type="presParOf" srcId="{14B32787-1BCF-4DE7-9173-16F4CF1A1DF9}" destId="{95604FA8-9256-4CE5-9D9E-9F376D39DC0C}" srcOrd="0" destOrd="0" presId="urn:microsoft.com/office/officeart/2005/8/layout/target2"/>
    <dgm:cxn modelId="{2C55CC85-ADC6-49D4-A2B3-7E67AD85AF7C}" type="presParOf" srcId="{14B32787-1BCF-4DE7-9173-16F4CF1A1DF9}" destId="{97790FA7-D170-49DC-89DE-0A292D976EC4}" srcOrd="1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895F80-78EA-4363-867E-E6DD0FCC4B5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6E854BB-ABF4-4ED7-88BF-4B548B2A58DE}">
      <dgm:prSet custT="1"/>
      <dgm:spPr/>
      <dgm:t>
        <a:bodyPr/>
        <a:lstStyle/>
        <a:p>
          <a:pPr rtl="0"/>
          <a:r>
            <a:rPr lang="ru-RU" sz="12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14 февраля – день, известный как праздник всех влюбленных, а также – День святого Валентина. Но мало кто знает, что с 2012 года 14 февраля стало знаменательной датой и для книголюбов, ведь это – Международный день дарения книг!</a:t>
          </a:r>
          <a:endParaRPr lang="ru-RU" sz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905DD620-2F2A-4F96-875E-A9481693554D}" type="parTrans" cxnId="{6ED406A8-0A39-4669-87BC-3113CF25A786}">
      <dgm:prSet/>
      <dgm:spPr/>
      <dgm:t>
        <a:bodyPr/>
        <a:lstStyle/>
        <a:p>
          <a:endParaRPr lang="ru-RU"/>
        </a:p>
      </dgm:t>
    </dgm:pt>
    <dgm:pt modelId="{674CB48F-4DFD-4100-863D-BEF65FBBCD23}" type="sibTrans" cxnId="{6ED406A8-0A39-4669-87BC-3113CF25A786}">
      <dgm:prSet/>
      <dgm:spPr/>
      <dgm:t>
        <a:bodyPr/>
        <a:lstStyle/>
        <a:p>
          <a:endParaRPr lang="ru-RU"/>
        </a:p>
      </dgm:t>
    </dgm:pt>
    <dgm:pt modelId="{2D51F977-43F0-4A08-BA01-C16EBF97C371}" type="pres">
      <dgm:prSet presAssocID="{E6895F80-78EA-4363-867E-E6DD0FCC4B5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54EAD93-5A5D-402B-AA3F-B7F4111BCBD9}" type="pres">
      <dgm:prSet presAssocID="{C6E854BB-ABF4-4ED7-88BF-4B548B2A58DE}" presName="horFlow" presStyleCnt="0"/>
      <dgm:spPr/>
    </dgm:pt>
    <dgm:pt modelId="{1B8100BC-2094-4CE3-A691-96BD35E5FCF5}" type="pres">
      <dgm:prSet presAssocID="{C6E854BB-ABF4-4ED7-88BF-4B548B2A58DE}" presName="bigChev" presStyleLbl="node1" presStyleIdx="0" presStyleCnt="1" custLinFactNeighborX="-48991" custLinFactNeighborY="-75669"/>
      <dgm:spPr/>
    </dgm:pt>
  </dgm:ptLst>
  <dgm:cxnLst>
    <dgm:cxn modelId="{2F945807-6238-4597-8DAD-790235A21BEB}" type="presOf" srcId="{C6E854BB-ABF4-4ED7-88BF-4B548B2A58DE}" destId="{1B8100BC-2094-4CE3-A691-96BD35E5FCF5}" srcOrd="0" destOrd="0" presId="urn:microsoft.com/office/officeart/2005/8/layout/lProcess3"/>
    <dgm:cxn modelId="{17BBC246-868E-4745-9369-455CCD3EBD36}" type="presOf" srcId="{E6895F80-78EA-4363-867E-E6DD0FCC4B5C}" destId="{2D51F977-43F0-4A08-BA01-C16EBF97C371}" srcOrd="0" destOrd="0" presId="urn:microsoft.com/office/officeart/2005/8/layout/lProcess3"/>
    <dgm:cxn modelId="{6ED406A8-0A39-4669-87BC-3113CF25A786}" srcId="{E6895F80-78EA-4363-867E-E6DD0FCC4B5C}" destId="{C6E854BB-ABF4-4ED7-88BF-4B548B2A58DE}" srcOrd="0" destOrd="0" parTransId="{905DD620-2F2A-4F96-875E-A9481693554D}" sibTransId="{674CB48F-4DFD-4100-863D-BEF65FBBCD23}"/>
    <dgm:cxn modelId="{3183CDF9-8CC1-43E8-85EA-7A76E052E289}" type="presParOf" srcId="{2D51F977-43F0-4A08-BA01-C16EBF97C371}" destId="{C54EAD93-5A5D-402B-AA3F-B7F4111BCBD9}" srcOrd="0" destOrd="0" presId="urn:microsoft.com/office/officeart/2005/8/layout/lProcess3"/>
    <dgm:cxn modelId="{8489DE0F-0060-4496-B425-9504C5BE7D9A}" type="presParOf" srcId="{C54EAD93-5A5D-402B-AA3F-B7F4111BCBD9}" destId="{1B8100BC-2094-4CE3-A691-96BD35E5FCF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C3E96-0D2C-4390-B2EA-92772969CAB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E5AFAF0-A552-4E11-BF00-167B82D1E695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Идея праздника родилась у американки Эмми Бродмур после того, как сын спросил ее, почему не существует дня, когда бы люди дарили друг другу книги. И теперь эту инициативу поддерживают во всем мире!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9BA6CA3A-ECEA-4C8F-A5A1-7DFD2316F794}" type="parTrans" cxnId="{28166F5C-89E6-4326-8513-09EDAA6FCFC5}">
      <dgm:prSet/>
      <dgm:spPr/>
      <dgm:t>
        <a:bodyPr/>
        <a:lstStyle/>
        <a:p>
          <a:endParaRPr lang="ru-RU"/>
        </a:p>
      </dgm:t>
    </dgm:pt>
    <dgm:pt modelId="{66DD33EA-85AD-4ABC-AC81-FE75AFED9CD0}" type="sibTrans" cxnId="{28166F5C-89E6-4326-8513-09EDAA6FCFC5}">
      <dgm:prSet/>
      <dgm:spPr/>
      <dgm:t>
        <a:bodyPr/>
        <a:lstStyle/>
        <a:p>
          <a:endParaRPr lang="ru-RU"/>
        </a:p>
      </dgm:t>
    </dgm:pt>
    <dgm:pt modelId="{256A5395-2E88-46E6-974D-31ADEBEDED77}" type="pres">
      <dgm:prSet presAssocID="{620C3E96-0D2C-4390-B2EA-92772969CAB5}" presName="Name0" presStyleCnt="0">
        <dgm:presLayoutVars>
          <dgm:dir/>
          <dgm:resizeHandles val="exact"/>
        </dgm:presLayoutVars>
      </dgm:prSet>
      <dgm:spPr/>
    </dgm:pt>
    <dgm:pt modelId="{506B194A-E629-49C3-9629-25A132811192}" type="pres">
      <dgm:prSet presAssocID="{620C3E96-0D2C-4390-B2EA-92772969CAB5}" presName="arrow" presStyleLbl="bgShp" presStyleIdx="0" presStyleCnt="1" custLinFactX="-5263" custLinFactNeighborX="-100000" custLinFactNeighborY="15560"/>
      <dgm:spPr/>
    </dgm:pt>
    <dgm:pt modelId="{18004845-65AB-4621-A919-FCCE39C456C3}" type="pres">
      <dgm:prSet presAssocID="{620C3E96-0D2C-4390-B2EA-92772969CAB5}" presName="points" presStyleCnt="0"/>
      <dgm:spPr/>
    </dgm:pt>
    <dgm:pt modelId="{5CF2E7B8-C177-4F05-B28E-88EEFF7B93AE}" type="pres">
      <dgm:prSet presAssocID="{BE5AFAF0-A552-4E11-BF00-167B82D1E695}" presName="compositeA" presStyleCnt="0"/>
      <dgm:spPr/>
    </dgm:pt>
    <dgm:pt modelId="{9890FC4B-C1E2-47D9-8B97-22A3F73CB0D6}" type="pres">
      <dgm:prSet presAssocID="{BE5AFAF0-A552-4E11-BF00-167B82D1E695}" presName="textA" presStyleLbl="revTx" presStyleIdx="0" presStyleCnt="1">
        <dgm:presLayoutVars>
          <dgm:bulletEnabled val="1"/>
        </dgm:presLayoutVars>
      </dgm:prSet>
      <dgm:spPr/>
    </dgm:pt>
    <dgm:pt modelId="{84B2D5F6-624D-45A1-AF37-FC1BB118FE20}" type="pres">
      <dgm:prSet presAssocID="{BE5AFAF0-A552-4E11-BF00-167B82D1E695}" presName="circleA" presStyleLbl="node1" presStyleIdx="0" presStyleCnt="1" custLinFactNeighborX="-47074" custLinFactNeighborY="57393"/>
      <dgm:spPr/>
    </dgm:pt>
    <dgm:pt modelId="{6461A143-2A8E-4FC0-86E0-2F363EE82E95}" type="pres">
      <dgm:prSet presAssocID="{BE5AFAF0-A552-4E11-BF00-167B82D1E695}" presName="spaceA" presStyleCnt="0"/>
      <dgm:spPr/>
    </dgm:pt>
  </dgm:ptLst>
  <dgm:cxnLst>
    <dgm:cxn modelId="{F060CB6C-9D98-4A97-9827-03E266C4B823}" type="presOf" srcId="{BE5AFAF0-A552-4E11-BF00-167B82D1E695}" destId="{9890FC4B-C1E2-47D9-8B97-22A3F73CB0D6}" srcOrd="0" destOrd="0" presId="urn:microsoft.com/office/officeart/2005/8/layout/hProcess11"/>
    <dgm:cxn modelId="{28166F5C-89E6-4326-8513-09EDAA6FCFC5}" srcId="{620C3E96-0D2C-4390-B2EA-92772969CAB5}" destId="{BE5AFAF0-A552-4E11-BF00-167B82D1E695}" srcOrd="0" destOrd="0" parTransId="{9BA6CA3A-ECEA-4C8F-A5A1-7DFD2316F794}" sibTransId="{66DD33EA-85AD-4ABC-AC81-FE75AFED9CD0}"/>
    <dgm:cxn modelId="{511E28E5-E3AB-4D90-8161-855F3D38DECE}" type="presOf" srcId="{620C3E96-0D2C-4390-B2EA-92772969CAB5}" destId="{256A5395-2E88-46E6-974D-31ADEBEDED77}" srcOrd="0" destOrd="0" presId="urn:microsoft.com/office/officeart/2005/8/layout/hProcess11"/>
    <dgm:cxn modelId="{141C8BC5-15FE-45AC-9B1B-F907ABE92B67}" type="presParOf" srcId="{256A5395-2E88-46E6-974D-31ADEBEDED77}" destId="{506B194A-E629-49C3-9629-25A132811192}" srcOrd="0" destOrd="0" presId="urn:microsoft.com/office/officeart/2005/8/layout/hProcess11"/>
    <dgm:cxn modelId="{9DB02989-3DF8-4E7E-876D-08AD7B4D4CE0}" type="presParOf" srcId="{256A5395-2E88-46E6-974D-31ADEBEDED77}" destId="{18004845-65AB-4621-A919-FCCE39C456C3}" srcOrd="1" destOrd="0" presId="urn:microsoft.com/office/officeart/2005/8/layout/hProcess11"/>
    <dgm:cxn modelId="{99CF076E-DC23-4263-B541-774FC7DC5BC4}" type="presParOf" srcId="{18004845-65AB-4621-A919-FCCE39C456C3}" destId="{5CF2E7B8-C177-4F05-B28E-88EEFF7B93AE}" srcOrd="0" destOrd="0" presId="urn:microsoft.com/office/officeart/2005/8/layout/hProcess11"/>
    <dgm:cxn modelId="{D9FACA21-5464-427D-94AB-40F8AD749B31}" type="presParOf" srcId="{5CF2E7B8-C177-4F05-B28E-88EEFF7B93AE}" destId="{9890FC4B-C1E2-47D9-8B97-22A3F73CB0D6}" srcOrd="0" destOrd="0" presId="urn:microsoft.com/office/officeart/2005/8/layout/hProcess11"/>
    <dgm:cxn modelId="{DA09D5E5-0FD3-4135-B8E5-426DFC1A2E91}" type="presParOf" srcId="{5CF2E7B8-C177-4F05-B28E-88EEFF7B93AE}" destId="{84B2D5F6-624D-45A1-AF37-FC1BB118FE20}" srcOrd="1" destOrd="0" presId="urn:microsoft.com/office/officeart/2005/8/layout/hProcess11"/>
    <dgm:cxn modelId="{F0EA8A4A-CF7C-418B-A422-749C90CD471A}" type="presParOf" srcId="{5CF2E7B8-C177-4F05-B28E-88EEFF7B93AE}" destId="{6461A143-2A8E-4FC0-86E0-2F363EE82E9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22124D-58A6-47DA-87F3-6C97080EA2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3957376-05CB-48F9-BAE0-9E9483121FF4}">
      <dgm:prSet custT="1"/>
      <dgm:spPr/>
      <dgm:t>
        <a:bodyPr/>
        <a:lstStyle/>
        <a:p>
          <a:pPr algn="ctr" rtl="0"/>
          <a:r>
            <a:rPr lang="ru-RU" sz="30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Как появилась первая книга?</a:t>
          </a:r>
          <a:endParaRPr lang="ru-RU" sz="30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17A2B908-7B05-443C-B9D7-0D9FE4426CD1}" type="parTrans" cxnId="{3FDD41E3-3E77-4BE6-9ADD-5A9DE3E593FD}">
      <dgm:prSet/>
      <dgm:spPr/>
      <dgm:t>
        <a:bodyPr/>
        <a:lstStyle/>
        <a:p>
          <a:endParaRPr lang="ru-RU"/>
        </a:p>
      </dgm:t>
    </dgm:pt>
    <dgm:pt modelId="{04600D4B-5862-4F9F-94FD-3BDC0DCD542D}" type="sibTrans" cxnId="{3FDD41E3-3E77-4BE6-9ADD-5A9DE3E593FD}">
      <dgm:prSet/>
      <dgm:spPr/>
      <dgm:t>
        <a:bodyPr/>
        <a:lstStyle/>
        <a:p>
          <a:endParaRPr lang="ru-RU"/>
        </a:p>
      </dgm:t>
    </dgm:pt>
    <dgm:pt modelId="{456D0E57-4DF1-4C40-B891-A2D7BC897122}" type="pres">
      <dgm:prSet presAssocID="{9B22124D-58A6-47DA-87F3-6C97080EA2FD}" presName="linear" presStyleCnt="0">
        <dgm:presLayoutVars>
          <dgm:animLvl val="lvl"/>
          <dgm:resizeHandles val="exact"/>
        </dgm:presLayoutVars>
      </dgm:prSet>
      <dgm:spPr/>
    </dgm:pt>
    <dgm:pt modelId="{452E8523-B5EB-42ED-9FFE-F028DEAABA36}" type="pres">
      <dgm:prSet presAssocID="{93957376-05CB-48F9-BAE0-9E9483121FF4}" presName="parentText" presStyleLbl="node1" presStyleIdx="0" presStyleCnt="1" custLinFactNeighborX="126" custLinFactNeighborY="57081">
        <dgm:presLayoutVars>
          <dgm:chMax val="0"/>
          <dgm:bulletEnabled val="1"/>
        </dgm:presLayoutVars>
      </dgm:prSet>
      <dgm:spPr/>
    </dgm:pt>
  </dgm:ptLst>
  <dgm:cxnLst>
    <dgm:cxn modelId="{38D268AE-496B-4B7D-92D7-DBC2C3F66E20}" type="presOf" srcId="{9B22124D-58A6-47DA-87F3-6C97080EA2FD}" destId="{456D0E57-4DF1-4C40-B891-A2D7BC897122}" srcOrd="0" destOrd="0" presId="urn:microsoft.com/office/officeart/2005/8/layout/vList2"/>
    <dgm:cxn modelId="{1E855E26-8182-4D2D-BC48-3D70245F0DD4}" type="presOf" srcId="{93957376-05CB-48F9-BAE0-9E9483121FF4}" destId="{452E8523-B5EB-42ED-9FFE-F028DEAABA36}" srcOrd="0" destOrd="0" presId="urn:microsoft.com/office/officeart/2005/8/layout/vList2"/>
    <dgm:cxn modelId="{3FDD41E3-3E77-4BE6-9ADD-5A9DE3E593FD}" srcId="{9B22124D-58A6-47DA-87F3-6C97080EA2FD}" destId="{93957376-05CB-48F9-BAE0-9E9483121FF4}" srcOrd="0" destOrd="0" parTransId="{17A2B908-7B05-443C-B9D7-0D9FE4426CD1}" sibTransId="{04600D4B-5862-4F9F-94FD-3BDC0DCD542D}"/>
    <dgm:cxn modelId="{3F512F55-997E-4B14-A2B8-520A9C19D724}" type="presParOf" srcId="{456D0E57-4DF1-4C40-B891-A2D7BC897122}" destId="{452E8523-B5EB-42ED-9FFE-F028DEAABA3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F0B07F-D31A-45BD-B53D-3EDFEA78EF4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8D4E2FF-B8E1-4E80-8D27-1A2119F644E6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История книги тесно связана с развитием письменности. В стародавние времена на земле не было книг, так как люди ещё не умели их делать. Но необходимость записывать, передавать другим какие то сведения, опыт, знания возникла у людей очень давно.   Поэтому «страницами» древних книг становились камни, стены пещер, щиты воинов. Писали на всём.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C9C3D179-E4A7-4674-BA1E-17A219FE43F5}" type="parTrans" cxnId="{E1F492EF-7C10-46D8-A176-755195711C47}">
      <dgm:prSet/>
      <dgm:spPr/>
      <dgm:t>
        <a:bodyPr/>
        <a:lstStyle/>
        <a:p>
          <a:endParaRPr lang="ru-RU"/>
        </a:p>
      </dgm:t>
    </dgm:pt>
    <dgm:pt modelId="{0B65D56D-4122-4F0C-8216-518E80BD6C0A}" type="sibTrans" cxnId="{E1F492EF-7C10-46D8-A176-755195711C47}">
      <dgm:prSet/>
      <dgm:spPr/>
      <dgm:t>
        <a:bodyPr/>
        <a:lstStyle/>
        <a:p>
          <a:endParaRPr lang="ru-RU"/>
        </a:p>
      </dgm:t>
    </dgm:pt>
    <dgm:pt modelId="{22530EDB-71D4-4C82-A460-37F0C06B8FA2}" type="pres">
      <dgm:prSet presAssocID="{F7F0B07F-D31A-45BD-B53D-3EDFEA78EF4C}" presName="linear" presStyleCnt="0">
        <dgm:presLayoutVars>
          <dgm:animLvl val="lvl"/>
          <dgm:resizeHandles val="exact"/>
        </dgm:presLayoutVars>
      </dgm:prSet>
      <dgm:spPr/>
    </dgm:pt>
    <dgm:pt modelId="{FA09014A-164A-49A4-BE82-9DE802DAA9AC}" type="pres">
      <dgm:prSet presAssocID="{08D4E2FF-B8E1-4E80-8D27-1A2119F644E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1F492EF-7C10-46D8-A176-755195711C47}" srcId="{F7F0B07F-D31A-45BD-B53D-3EDFEA78EF4C}" destId="{08D4E2FF-B8E1-4E80-8D27-1A2119F644E6}" srcOrd="0" destOrd="0" parTransId="{C9C3D179-E4A7-4674-BA1E-17A219FE43F5}" sibTransId="{0B65D56D-4122-4F0C-8216-518E80BD6C0A}"/>
    <dgm:cxn modelId="{F2C20966-B65D-4019-8440-344DA3BD242F}" type="presOf" srcId="{F7F0B07F-D31A-45BD-B53D-3EDFEA78EF4C}" destId="{22530EDB-71D4-4C82-A460-37F0C06B8FA2}" srcOrd="0" destOrd="0" presId="urn:microsoft.com/office/officeart/2005/8/layout/vList2"/>
    <dgm:cxn modelId="{C7ABA96F-87B6-4EC5-9398-DEBF3EF2CA9B}" type="presOf" srcId="{08D4E2FF-B8E1-4E80-8D27-1A2119F644E6}" destId="{FA09014A-164A-49A4-BE82-9DE802DAA9AC}" srcOrd="0" destOrd="0" presId="urn:microsoft.com/office/officeart/2005/8/layout/vList2"/>
    <dgm:cxn modelId="{4FF68BCC-F05D-4038-B88D-4D4E3F00F0B2}" type="presParOf" srcId="{22530EDB-71D4-4C82-A460-37F0C06B8FA2}" destId="{FA09014A-164A-49A4-BE82-9DE802DAA9A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49792E-44D5-422A-9254-E8F564A306D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80D5CB-9C04-4242-B156-FFD14038ECAA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Со временем древние люди додумались писать на глиняных табличках, которые потом высушивали и обжигали на огне. Но разве много можно было написать на этих страницах? К тому же книги эти были тяжёлые и некрасивые.  Когда, к примеру, какой-то учёный собирался в дорогу и брал с собой 2-3 такие «книги», ему нужна была для этого целая телега.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EFC65089-D29D-472F-BAA2-2B40789B4F3E}" type="parTrans" cxnId="{BD9F8820-2DD9-4CC1-927E-C7C4731F1639}">
      <dgm:prSet/>
      <dgm:spPr/>
      <dgm:t>
        <a:bodyPr/>
        <a:lstStyle/>
        <a:p>
          <a:endParaRPr lang="ru-RU"/>
        </a:p>
      </dgm:t>
    </dgm:pt>
    <dgm:pt modelId="{AB13E4F8-5DB8-4E97-9358-0F5151E03024}" type="sibTrans" cxnId="{BD9F8820-2DD9-4CC1-927E-C7C4731F1639}">
      <dgm:prSet/>
      <dgm:spPr/>
      <dgm:t>
        <a:bodyPr/>
        <a:lstStyle/>
        <a:p>
          <a:endParaRPr lang="ru-RU"/>
        </a:p>
      </dgm:t>
    </dgm:pt>
    <dgm:pt modelId="{7E238C09-DDA6-4873-9D77-0E2DF6282FF0}" type="pres">
      <dgm:prSet presAssocID="{8D49792E-44D5-422A-9254-E8F564A306D1}" presName="linearFlow" presStyleCnt="0">
        <dgm:presLayoutVars>
          <dgm:dir/>
          <dgm:resizeHandles val="exact"/>
        </dgm:presLayoutVars>
      </dgm:prSet>
      <dgm:spPr/>
    </dgm:pt>
    <dgm:pt modelId="{82C233AC-16B3-4566-9062-D355BF88B20F}" type="pres">
      <dgm:prSet presAssocID="{2F80D5CB-9C04-4242-B156-FFD14038ECAA}" presName="composite" presStyleCnt="0"/>
      <dgm:spPr/>
    </dgm:pt>
    <dgm:pt modelId="{789D0555-2A9F-4690-87BA-C6984AF05634}" type="pres">
      <dgm:prSet presAssocID="{2F80D5CB-9C04-4242-B156-FFD14038ECAA}" presName="imgShp" presStyleLbl="fgImgPlace1" presStyleIdx="0" presStyleCnt="1" custLinFactNeighborX="-3784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AB728A1-9E6A-4780-9E7C-5DAF340389E7}" type="pres">
      <dgm:prSet presAssocID="{2F80D5CB-9C04-4242-B156-FFD14038ECAA}" presName="txShp" presStyleLbl="node1" presStyleIdx="0" presStyleCnt="1">
        <dgm:presLayoutVars>
          <dgm:bulletEnabled val="1"/>
        </dgm:presLayoutVars>
      </dgm:prSet>
      <dgm:spPr/>
    </dgm:pt>
  </dgm:ptLst>
  <dgm:cxnLst>
    <dgm:cxn modelId="{BD9F8820-2DD9-4CC1-927E-C7C4731F1639}" srcId="{8D49792E-44D5-422A-9254-E8F564A306D1}" destId="{2F80D5CB-9C04-4242-B156-FFD14038ECAA}" srcOrd="0" destOrd="0" parTransId="{EFC65089-D29D-472F-BAA2-2B40789B4F3E}" sibTransId="{AB13E4F8-5DB8-4E97-9358-0F5151E03024}"/>
    <dgm:cxn modelId="{D45B725D-392D-4D33-A0BA-57ED743DF4F0}" type="presOf" srcId="{8D49792E-44D5-422A-9254-E8F564A306D1}" destId="{7E238C09-DDA6-4873-9D77-0E2DF6282FF0}" srcOrd="0" destOrd="0" presId="urn:microsoft.com/office/officeart/2005/8/layout/vList3"/>
    <dgm:cxn modelId="{0A8B7C9F-8989-4BEA-AA16-A3FB40F9E220}" type="presOf" srcId="{2F80D5CB-9C04-4242-B156-FFD14038ECAA}" destId="{5AB728A1-9E6A-4780-9E7C-5DAF340389E7}" srcOrd="0" destOrd="0" presId="urn:microsoft.com/office/officeart/2005/8/layout/vList3"/>
    <dgm:cxn modelId="{E28843AF-70BE-480C-8CC7-FFAD409996E4}" type="presParOf" srcId="{7E238C09-DDA6-4873-9D77-0E2DF6282FF0}" destId="{82C233AC-16B3-4566-9062-D355BF88B20F}" srcOrd="0" destOrd="0" presId="urn:microsoft.com/office/officeart/2005/8/layout/vList3"/>
    <dgm:cxn modelId="{C9FEF8BC-3C3F-4491-AB3C-12A05DA0BDE8}" type="presParOf" srcId="{82C233AC-16B3-4566-9062-D355BF88B20F}" destId="{789D0555-2A9F-4690-87BA-C6984AF05634}" srcOrd="0" destOrd="0" presId="urn:microsoft.com/office/officeart/2005/8/layout/vList3"/>
    <dgm:cxn modelId="{1C4F6955-DD37-4976-AA81-B8480CCC47F6}" type="presParOf" srcId="{82C233AC-16B3-4566-9062-D355BF88B20F}" destId="{5AB728A1-9E6A-4780-9E7C-5DAF340389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21D157-3EDC-446F-B826-CC0961540D7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0E7D1C6-AD9C-4C5F-B32B-C6AA7E4B7875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В XVII шведская королева Кристина получила в подарок уникальную вещь – «Библию Дьявола», которая является одним из самых известных манускриптов в человеческой истории. 75 кг весят 312 страниц пергаментных свитков, на которых записано Знание об этом бренном мире. 160 телят были заколоты, а содранная с них кожа высушена, чтобы сделать пергамент, а потом нанести на него таинственные письмена, которые могли разобрать лишь местные грамотеи.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811E1C66-A3AF-4146-9A16-E202F22EA28B}" type="parTrans" cxnId="{D0E2908B-A3FE-497A-8101-C369B7054EE9}">
      <dgm:prSet/>
      <dgm:spPr/>
      <dgm:t>
        <a:bodyPr/>
        <a:lstStyle/>
        <a:p>
          <a:endParaRPr lang="ru-RU"/>
        </a:p>
      </dgm:t>
    </dgm:pt>
    <dgm:pt modelId="{19C6DDBA-0BCB-4634-887F-F60CEC4272BE}" type="sibTrans" cxnId="{D0E2908B-A3FE-497A-8101-C369B7054EE9}">
      <dgm:prSet/>
      <dgm:spPr/>
      <dgm:t>
        <a:bodyPr/>
        <a:lstStyle/>
        <a:p>
          <a:endParaRPr lang="ru-RU"/>
        </a:p>
      </dgm:t>
    </dgm:pt>
    <dgm:pt modelId="{B8E7CF5E-B1F1-45EF-886D-0D0F7F30A9B1}" type="pres">
      <dgm:prSet presAssocID="{8621D157-3EDC-446F-B826-CC0961540D7F}" presName="Name0" presStyleCnt="0">
        <dgm:presLayoutVars>
          <dgm:dir/>
          <dgm:animLvl val="lvl"/>
          <dgm:resizeHandles val="exact"/>
        </dgm:presLayoutVars>
      </dgm:prSet>
      <dgm:spPr/>
    </dgm:pt>
    <dgm:pt modelId="{4C5EC30C-151E-4A29-BFE8-733F408BD4A7}" type="pres">
      <dgm:prSet presAssocID="{40E7D1C6-AD9C-4C5F-B32B-C6AA7E4B7875}" presName="composite" presStyleCnt="0"/>
      <dgm:spPr/>
    </dgm:pt>
    <dgm:pt modelId="{68C24D43-ABEE-4B53-ACA5-BDC87C499CB3}" type="pres">
      <dgm:prSet presAssocID="{40E7D1C6-AD9C-4C5F-B32B-C6AA7E4B787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4A9979B-B254-46DE-949A-75CA19F3B700}" type="pres">
      <dgm:prSet presAssocID="{40E7D1C6-AD9C-4C5F-B32B-C6AA7E4B787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D0E2908B-A3FE-497A-8101-C369B7054EE9}" srcId="{8621D157-3EDC-446F-B826-CC0961540D7F}" destId="{40E7D1C6-AD9C-4C5F-B32B-C6AA7E4B7875}" srcOrd="0" destOrd="0" parTransId="{811E1C66-A3AF-4146-9A16-E202F22EA28B}" sibTransId="{19C6DDBA-0BCB-4634-887F-F60CEC4272BE}"/>
    <dgm:cxn modelId="{D3957BB9-9862-455A-A2B7-37489BE1E4D3}" type="presOf" srcId="{40E7D1C6-AD9C-4C5F-B32B-C6AA7E4B7875}" destId="{68C24D43-ABEE-4B53-ACA5-BDC87C499CB3}" srcOrd="0" destOrd="0" presId="urn:microsoft.com/office/officeart/2005/8/layout/hList1"/>
    <dgm:cxn modelId="{15DA6EBA-D845-4112-81E3-9B1D8206F969}" type="presOf" srcId="{8621D157-3EDC-446F-B826-CC0961540D7F}" destId="{B8E7CF5E-B1F1-45EF-886D-0D0F7F30A9B1}" srcOrd="0" destOrd="0" presId="urn:microsoft.com/office/officeart/2005/8/layout/hList1"/>
    <dgm:cxn modelId="{7E6F334A-329D-49D3-9174-22DEFF127D6F}" type="presParOf" srcId="{B8E7CF5E-B1F1-45EF-886D-0D0F7F30A9B1}" destId="{4C5EC30C-151E-4A29-BFE8-733F408BD4A7}" srcOrd="0" destOrd="0" presId="urn:microsoft.com/office/officeart/2005/8/layout/hList1"/>
    <dgm:cxn modelId="{3AC75322-8652-4A56-BEA5-53674402759E}" type="presParOf" srcId="{4C5EC30C-151E-4A29-BFE8-733F408BD4A7}" destId="{68C24D43-ABEE-4B53-ACA5-BDC87C499CB3}" srcOrd="0" destOrd="0" presId="urn:microsoft.com/office/officeart/2005/8/layout/hList1"/>
    <dgm:cxn modelId="{64F2CC1E-07E1-49A9-B8F0-ECBE6F538FC5}" type="presParOf" srcId="{4C5EC30C-151E-4A29-BFE8-733F408BD4A7}" destId="{54A9979B-B254-46DE-949A-75CA19F3B70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52541C-C7FD-4CEB-A62E-125F110C9CA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744D3B4-81BC-44E5-BD9D-D56B490E0F36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Первые книги средневековья уже почти не отличались от современных по форме. Они состояли из множества страниц и имели обложку. Такие книги были очень дорогими.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9F522482-91B6-4E86-A445-5DB01B98743B}" type="parTrans" cxnId="{749D4D83-229B-4FCB-A233-95001635DBF5}">
      <dgm:prSet/>
      <dgm:spPr/>
      <dgm:t>
        <a:bodyPr/>
        <a:lstStyle/>
        <a:p>
          <a:endParaRPr lang="ru-RU"/>
        </a:p>
      </dgm:t>
    </dgm:pt>
    <dgm:pt modelId="{50A212F9-EA48-43DF-80B4-B975728D747B}" type="sibTrans" cxnId="{749D4D83-229B-4FCB-A233-95001635DBF5}">
      <dgm:prSet/>
      <dgm:spPr/>
      <dgm:t>
        <a:bodyPr/>
        <a:lstStyle/>
        <a:p>
          <a:endParaRPr lang="ru-RU"/>
        </a:p>
      </dgm:t>
    </dgm:pt>
    <dgm:pt modelId="{0205A4DD-2C98-4941-BF82-F358CFAD5291}" type="pres">
      <dgm:prSet presAssocID="{6152541C-C7FD-4CEB-A62E-125F110C9C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AB53010-5F8A-48A3-8169-CC30F82853F6}" type="pres">
      <dgm:prSet presAssocID="{8744D3B4-81BC-44E5-BD9D-D56B490E0F36}" presName="hierRoot1" presStyleCnt="0">
        <dgm:presLayoutVars>
          <dgm:hierBranch val="init"/>
        </dgm:presLayoutVars>
      </dgm:prSet>
      <dgm:spPr/>
    </dgm:pt>
    <dgm:pt modelId="{F5705F30-8802-47C9-8635-445639F40094}" type="pres">
      <dgm:prSet presAssocID="{8744D3B4-81BC-44E5-BD9D-D56B490E0F36}" presName="rootComposite1" presStyleCnt="0"/>
      <dgm:spPr/>
    </dgm:pt>
    <dgm:pt modelId="{0D5FA58E-F227-4B4D-AF7F-36D85CBF6E6A}" type="pres">
      <dgm:prSet presAssocID="{8744D3B4-81BC-44E5-BD9D-D56B490E0F36}" presName="rootText1" presStyleLbl="node0" presStyleIdx="0" presStyleCnt="1">
        <dgm:presLayoutVars>
          <dgm:chPref val="3"/>
        </dgm:presLayoutVars>
      </dgm:prSet>
      <dgm:spPr/>
    </dgm:pt>
    <dgm:pt modelId="{B4DC337D-06F4-47E4-B821-0FE4E973F984}" type="pres">
      <dgm:prSet presAssocID="{8744D3B4-81BC-44E5-BD9D-D56B490E0F36}" presName="rootConnector1" presStyleLbl="node1" presStyleIdx="0" presStyleCnt="0"/>
      <dgm:spPr/>
    </dgm:pt>
    <dgm:pt modelId="{70FC1C97-D434-4F0A-A03C-10041ABEA018}" type="pres">
      <dgm:prSet presAssocID="{8744D3B4-81BC-44E5-BD9D-D56B490E0F36}" presName="hierChild2" presStyleCnt="0"/>
      <dgm:spPr/>
    </dgm:pt>
    <dgm:pt modelId="{EDF6959D-C07F-406B-874D-33DC9785F75C}" type="pres">
      <dgm:prSet presAssocID="{8744D3B4-81BC-44E5-BD9D-D56B490E0F36}" presName="hierChild3" presStyleCnt="0"/>
      <dgm:spPr/>
    </dgm:pt>
  </dgm:ptLst>
  <dgm:cxnLst>
    <dgm:cxn modelId="{040C3CF3-A795-4090-ABB4-BF2367C623FF}" type="presOf" srcId="{8744D3B4-81BC-44E5-BD9D-D56B490E0F36}" destId="{B4DC337D-06F4-47E4-B821-0FE4E973F984}" srcOrd="1" destOrd="0" presId="urn:microsoft.com/office/officeart/2005/8/layout/orgChart1"/>
    <dgm:cxn modelId="{749D4D83-229B-4FCB-A233-95001635DBF5}" srcId="{6152541C-C7FD-4CEB-A62E-125F110C9CA1}" destId="{8744D3B4-81BC-44E5-BD9D-D56B490E0F36}" srcOrd="0" destOrd="0" parTransId="{9F522482-91B6-4E86-A445-5DB01B98743B}" sibTransId="{50A212F9-EA48-43DF-80B4-B975728D747B}"/>
    <dgm:cxn modelId="{321E90C5-B58E-44B9-94B5-7535EC10A16C}" type="presOf" srcId="{6152541C-C7FD-4CEB-A62E-125F110C9CA1}" destId="{0205A4DD-2C98-4941-BF82-F358CFAD5291}" srcOrd="0" destOrd="0" presId="urn:microsoft.com/office/officeart/2005/8/layout/orgChart1"/>
    <dgm:cxn modelId="{3C61AB75-8465-4CF3-9642-1CE91F7AEB5E}" type="presOf" srcId="{8744D3B4-81BC-44E5-BD9D-D56B490E0F36}" destId="{0D5FA58E-F227-4B4D-AF7F-36D85CBF6E6A}" srcOrd="0" destOrd="0" presId="urn:microsoft.com/office/officeart/2005/8/layout/orgChart1"/>
    <dgm:cxn modelId="{5C2E1CC8-C1CE-4966-8B34-2FADBA78B424}" type="presParOf" srcId="{0205A4DD-2C98-4941-BF82-F358CFAD5291}" destId="{FAB53010-5F8A-48A3-8169-CC30F82853F6}" srcOrd="0" destOrd="0" presId="urn:microsoft.com/office/officeart/2005/8/layout/orgChart1"/>
    <dgm:cxn modelId="{A2CDF63F-259A-4CBC-B016-9D906E18CE03}" type="presParOf" srcId="{FAB53010-5F8A-48A3-8169-CC30F82853F6}" destId="{F5705F30-8802-47C9-8635-445639F40094}" srcOrd="0" destOrd="0" presId="urn:microsoft.com/office/officeart/2005/8/layout/orgChart1"/>
    <dgm:cxn modelId="{99018377-528F-42D7-A007-2AD4B34F062D}" type="presParOf" srcId="{F5705F30-8802-47C9-8635-445639F40094}" destId="{0D5FA58E-F227-4B4D-AF7F-36D85CBF6E6A}" srcOrd="0" destOrd="0" presId="urn:microsoft.com/office/officeart/2005/8/layout/orgChart1"/>
    <dgm:cxn modelId="{3794BC76-B8E3-4B8D-87B3-BA665CB40176}" type="presParOf" srcId="{F5705F30-8802-47C9-8635-445639F40094}" destId="{B4DC337D-06F4-47E4-B821-0FE4E973F984}" srcOrd="1" destOrd="0" presId="urn:microsoft.com/office/officeart/2005/8/layout/orgChart1"/>
    <dgm:cxn modelId="{EDD9FAFF-5E18-4494-BEDC-F93511A23B7B}" type="presParOf" srcId="{FAB53010-5F8A-48A3-8169-CC30F82853F6}" destId="{70FC1C97-D434-4F0A-A03C-10041ABEA018}" srcOrd="1" destOrd="0" presId="urn:microsoft.com/office/officeart/2005/8/layout/orgChart1"/>
    <dgm:cxn modelId="{0C009A9C-46EA-4220-928A-48571F20E4F1}" type="presParOf" srcId="{FAB53010-5F8A-48A3-8169-CC30F82853F6}" destId="{EDF6959D-C07F-406B-874D-33DC9785F75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09557A-E1A7-4A2B-8BB1-83FB55AAA94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D85A1AE-28BC-4EDA-8753-5428471DD010}">
      <dgm:prSet/>
      <dgm:spPr/>
      <dgm:t>
        <a:bodyPr/>
        <a:lstStyle/>
        <a:p>
          <a:pPr rtl="0"/>
          <a:r>
            <a:rPr lang="ru-RU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Согласно историческим источникам бумагу изобрел Цай Лунь (50-121гг.), что чётко зафиксировано в древних исторических анналах «Книга Поздней Хани». Бумага, изобретённая им, по своим свойствам очень была похожа на бумагу, которую мы используем в наши дни. Цай Лунь использовал кору деревьев, волокна конопли, тряпки и остатки рыболовных снастей в качестве сырья для производства бумаги, которое его помощники измельчали и взбивали до тех пор, пока из них не выделялись отдельные волокна. Эти волокна вместе с образовавшейся мякотью и целлюлозой смешивали вместе с большим количеством воды. </a:t>
          </a:r>
          <a:endParaRPr lang="ru-RU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gm:t>
    </dgm:pt>
    <dgm:pt modelId="{432889A5-FA50-4B3A-8AE3-EE1652CCEF37}" type="parTrans" cxnId="{CF4FCE03-39F3-48DD-AB17-DB5D21A0211D}">
      <dgm:prSet/>
      <dgm:spPr/>
      <dgm:t>
        <a:bodyPr/>
        <a:lstStyle/>
        <a:p>
          <a:endParaRPr lang="ru-RU"/>
        </a:p>
      </dgm:t>
    </dgm:pt>
    <dgm:pt modelId="{4B35A6A9-1B67-4210-A498-1038008038E2}" type="sibTrans" cxnId="{CF4FCE03-39F3-48DD-AB17-DB5D21A0211D}">
      <dgm:prSet/>
      <dgm:spPr/>
      <dgm:t>
        <a:bodyPr/>
        <a:lstStyle/>
        <a:p>
          <a:endParaRPr lang="ru-RU"/>
        </a:p>
      </dgm:t>
    </dgm:pt>
    <dgm:pt modelId="{3DC198D4-4938-4905-8EB5-20C22A1B7A9E}" type="pres">
      <dgm:prSet presAssocID="{E809557A-E1A7-4A2B-8BB1-83FB55AAA94B}" presName="Name0" presStyleCnt="0">
        <dgm:presLayoutVars>
          <dgm:dir/>
          <dgm:animLvl val="lvl"/>
          <dgm:resizeHandles val="exact"/>
        </dgm:presLayoutVars>
      </dgm:prSet>
      <dgm:spPr/>
    </dgm:pt>
    <dgm:pt modelId="{6DC2CDFF-B090-4801-8481-9C0AD3CD81C5}" type="pres">
      <dgm:prSet presAssocID="{BD85A1AE-28BC-4EDA-8753-5428471DD010}" presName="composite" presStyleCnt="0"/>
      <dgm:spPr/>
    </dgm:pt>
    <dgm:pt modelId="{7D746468-69C3-4CE1-8B88-5FF005F72225}" type="pres">
      <dgm:prSet presAssocID="{BD85A1AE-28BC-4EDA-8753-5428471DD010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F063A9E-28EE-4D7B-98DD-061B1C9D17F7}" type="pres">
      <dgm:prSet presAssocID="{BD85A1AE-28BC-4EDA-8753-5428471DD010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F675E69-5900-4F6B-9BEB-F4D65205564B}" type="presOf" srcId="{BD85A1AE-28BC-4EDA-8753-5428471DD010}" destId="{7D746468-69C3-4CE1-8B88-5FF005F72225}" srcOrd="0" destOrd="0" presId="urn:microsoft.com/office/officeart/2005/8/layout/hList1"/>
    <dgm:cxn modelId="{CF4FCE03-39F3-48DD-AB17-DB5D21A0211D}" srcId="{E809557A-E1A7-4A2B-8BB1-83FB55AAA94B}" destId="{BD85A1AE-28BC-4EDA-8753-5428471DD010}" srcOrd="0" destOrd="0" parTransId="{432889A5-FA50-4B3A-8AE3-EE1652CCEF37}" sibTransId="{4B35A6A9-1B67-4210-A498-1038008038E2}"/>
    <dgm:cxn modelId="{B03CC7EA-491E-407C-B332-C52AE1C36CE7}" type="presOf" srcId="{E809557A-E1A7-4A2B-8BB1-83FB55AAA94B}" destId="{3DC198D4-4938-4905-8EB5-20C22A1B7A9E}" srcOrd="0" destOrd="0" presId="urn:microsoft.com/office/officeart/2005/8/layout/hList1"/>
    <dgm:cxn modelId="{91800A8A-A5B7-4594-91B3-7B4727D2CA2C}" type="presParOf" srcId="{3DC198D4-4938-4905-8EB5-20C22A1B7A9E}" destId="{6DC2CDFF-B090-4801-8481-9C0AD3CD81C5}" srcOrd="0" destOrd="0" presId="urn:microsoft.com/office/officeart/2005/8/layout/hList1"/>
    <dgm:cxn modelId="{87A07D42-4853-4028-BBC0-96CB8F5E7A79}" type="presParOf" srcId="{6DC2CDFF-B090-4801-8481-9C0AD3CD81C5}" destId="{7D746468-69C3-4CE1-8B88-5FF005F72225}" srcOrd="0" destOrd="0" presId="urn:microsoft.com/office/officeart/2005/8/layout/hList1"/>
    <dgm:cxn modelId="{C3BCEBEF-21C6-41D9-840F-61E5B100F22E}" type="presParOf" srcId="{6DC2CDFF-B090-4801-8481-9C0AD3CD81C5}" destId="{9F063A9E-28EE-4D7B-98DD-061B1C9D17F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6603A-5707-468E-A72A-DE5C76340C42}">
      <dsp:nvSpPr>
        <dsp:cNvPr id="0" name=""/>
        <dsp:cNvSpPr/>
      </dsp:nvSpPr>
      <dsp:spPr>
        <a:xfrm>
          <a:off x="0" y="144017"/>
          <a:ext cx="8496944" cy="10133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Batang" pitchFamily="18" charset="-127"/>
              <a:ea typeface="Batang" pitchFamily="18" charset="-127"/>
            </a:rPr>
            <a:t>ГАПОУ КО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Batang" pitchFamily="18" charset="-127"/>
              <a:ea typeface="Batang" pitchFamily="18" charset="-127"/>
            </a:rPr>
            <a:t>«Медицинский техникум»</a:t>
          </a:r>
          <a:endParaRPr lang="ru-RU" sz="2500" kern="1200" dirty="0">
            <a:latin typeface="Batang" pitchFamily="18" charset="-127"/>
            <a:ea typeface="Batang" pitchFamily="18" charset="-127"/>
          </a:endParaRPr>
        </a:p>
      </dsp:txBody>
      <dsp:txXfrm>
        <a:off x="49468" y="193485"/>
        <a:ext cx="8398008" cy="914416"/>
      </dsp:txXfrm>
    </dsp:sp>
    <dsp:sp modelId="{61A9853A-EAE2-43A2-BB35-32827CF7FAC1}">
      <dsp:nvSpPr>
        <dsp:cNvPr id="0" name=""/>
        <dsp:cNvSpPr/>
      </dsp:nvSpPr>
      <dsp:spPr>
        <a:xfrm>
          <a:off x="0" y="4919727"/>
          <a:ext cx="8496944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Международный день дарения книг</a:t>
          </a:r>
          <a:endParaRPr lang="ru-RU" sz="45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62141" y="4981868"/>
        <a:ext cx="8372662" cy="11486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27EC0-15A1-4F49-ACA4-BDF70AABC872}">
      <dsp:nvSpPr>
        <dsp:cNvPr id="0" name=""/>
        <dsp:cNvSpPr/>
      </dsp:nvSpPr>
      <dsp:spPr>
        <a:xfrm>
          <a:off x="720088" y="0"/>
          <a:ext cx="3785652" cy="378565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Первые печатные книги, их ещё иногда называют инкунабулами, были очень похожи на рукописные. С большим количеством гравюр, стилизованным шрифтом и богатыми обложками. Стоили они примерно так же дорого, как и рукописные, потому как процесс создания таких книг был чрезвычайно трудоёмким.</a:t>
          </a:r>
          <a:endParaRPr lang="ru-RU" sz="13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1274484" y="554396"/>
        <a:ext cx="2676860" cy="26768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F2CF1-D196-4DF0-B3D9-69EC054B8B4D}">
      <dsp:nvSpPr>
        <dsp:cNvPr id="0" name=""/>
        <dsp:cNvSpPr/>
      </dsp:nvSpPr>
      <dsp:spPr>
        <a:xfrm>
          <a:off x="0" y="13617"/>
          <a:ext cx="7776864" cy="14905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Гениальное изобретение Гуттенберга заключалось в создании печатного станка. Когда появились печатные книги, стало возможным распространять знания не только в среде привилегированного класса: дворянства, духовенства и представителей науки. </a:t>
          </a:r>
          <a:endParaRPr lang="ru-RU" sz="18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0" y="13617"/>
        <a:ext cx="7776864" cy="1490529"/>
      </dsp:txXfrm>
    </dsp:sp>
    <dsp:sp modelId="{2A88EF2F-1067-4869-AF4B-3754F460E784}">
      <dsp:nvSpPr>
        <dsp:cNvPr id="0" name=""/>
        <dsp:cNvSpPr/>
      </dsp:nvSpPr>
      <dsp:spPr>
        <a:xfrm>
          <a:off x="0" y="1504146"/>
          <a:ext cx="7776864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68DC1-7ADF-4DB6-8510-B60598DA4B62}">
      <dsp:nvSpPr>
        <dsp:cNvPr id="0" name=""/>
        <dsp:cNvSpPr/>
      </dsp:nvSpPr>
      <dsp:spPr>
        <a:xfrm>
          <a:off x="0" y="33268"/>
          <a:ext cx="7677169" cy="844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Это знаменательное событие произошло в 1564 году. Первой печатной книгой России стал «Апостол» - настоящий шедевр, созданный Иваном Федоровым и Петром Мстиславцем.  </a:t>
          </a:r>
          <a:endParaRPr lang="ru-RU" sz="15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0" y="33268"/>
        <a:ext cx="7677169" cy="844323"/>
      </dsp:txXfrm>
    </dsp:sp>
    <dsp:sp modelId="{E30FA883-25F1-4BA1-BF75-CE6B5058F288}">
      <dsp:nvSpPr>
        <dsp:cNvPr id="0" name=""/>
        <dsp:cNvSpPr/>
      </dsp:nvSpPr>
      <dsp:spPr>
        <a:xfrm>
          <a:off x="0" y="877591"/>
          <a:ext cx="7677169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29EF7-977D-4EFA-8F03-CDF170BC73D1}">
      <dsp:nvSpPr>
        <dsp:cNvPr id="0" name=""/>
        <dsp:cNvSpPr/>
      </dsp:nvSpPr>
      <dsp:spPr>
        <a:xfrm>
          <a:off x="1450504" y="2"/>
          <a:ext cx="5328590" cy="11429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Самые необычные книги</a:t>
          </a:r>
          <a:endParaRPr lang="ru-RU" sz="25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2230858" y="167390"/>
        <a:ext cx="3767882" cy="8082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4CD81-03F0-4E13-8BE9-70EFAE44EEDA}">
      <dsp:nvSpPr>
        <dsp:cNvPr id="0" name=""/>
        <dsp:cNvSpPr/>
      </dsp:nvSpPr>
      <dsp:spPr>
        <a:xfrm>
          <a:off x="2244760" y="0"/>
          <a:ext cx="2488596" cy="1938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Вопрос, как появилась книга, будет всегда актуальным. Книги, несущие знания, изменяются с течением времени. Теперь их можно слушать или читать в электронном варианте, но они все равно  остаются рядом с нами.</a:t>
          </a:r>
          <a:endParaRPr lang="ru-RU" sz="12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2339414" y="94654"/>
        <a:ext cx="2299288" cy="174968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04FA8-9256-4CE5-9D9E-9F376D39DC0C}">
      <dsp:nvSpPr>
        <dsp:cNvPr id="0" name=""/>
        <dsp:cNvSpPr/>
      </dsp:nvSpPr>
      <dsp:spPr>
        <a:xfrm>
          <a:off x="0" y="0"/>
          <a:ext cx="8229600" cy="114300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8700000"/>
          </a:lightRig>
        </a:scene3d>
        <a:sp3d contourW="12700" prstMaterial="dkEdge">
          <a:bevelT w="0" h="0" prst="relaxedInset"/>
          <a:contourClr>
            <a:schemeClr val="accent1">
              <a:hueOff val="0"/>
              <a:satOff val="0"/>
              <a:lumOff val="0"/>
              <a:alphaOff val="0"/>
              <a:shade val="6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05644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СПАСИБО ЗА ВНИМАНИЕ!</a:t>
          </a:r>
          <a:endParaRPr lang="ru-RU" sz="20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28456" y="28456"/>
        <a:ext cx="8172688" cy="1086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100BC-2094-4CE3-A691-96BD35E5FCF5}">
      <dsp:nvSpPr>
        <dsp:cNvPr id="0" name=""/>
        <dsp:cNvSpPr/>
      </dsp:nvSpPr>
      <dsp:spPr>
        <a:xfrm>
          <a:off x="0" y="0"/>
          <a:ext cx="4283571" cy="17134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14 февраля – день, известный как праздник всех влюбленных, а также – День святого Валентина. Но мало кто знает, что с 2012 года 14 февраля стало знаменательной датой и для книголюбов, ведь это – Международный день дарения книг!</a:t>
          </a:r>
          <a:endParaRPr lang="ru-RU" sz="12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856714" y="0"/>
        <a:ext cx="2570143" cy="1713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B194A-E629-49C3-9629-25A132811192}">
      <dsp:nvSpPr>
        <dsp:cNvPr id="0" name=""/>
        <dsp:cNvSpPr/>
      </dsp:nvSpPr>
      <dsp:spPr>
        <a:xfrm>
          <a:off x="0" y="2055582"/>
          <a:ext cx="4104456" cy="22698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0FC4B-C1E2-47D9-8B97-22A3F73CB0D6}">
      <dsp:nvSpPr>
        <dsp:cNvPr id="0" name=""/>
        <dsp:cNvSpPr/>
      </dsp:nvSpPr>
      <dsp:spPr>
        <a:xfrm>
          <a:off x="0" y="0"/>
          <a:ext cx="3694010" cy="2269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Идея праздника родилась у американки Эмми Бродмур после того, как сын спросил ее, почему не существует дня, когда бы люди дарили друг другу книги. И теперь эту инициативу поддерживают во всем мире!</a:t>
          </a:r>
          <a:endParaRPr lang="ru-RU" sz="17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0" y="0"/>
        <a:ext cx="3694010" cy="2269856"/>
      </dsp:txXfrm>
    </dsp:sp>
    <dsp:sp modelId="{84B2D5F6-624D-45A1-AF37-FC1BB118FE20}">
      <dsp:nvSpPr>
        <dsp:cNvPr id="0" name=""/>
        <dsp:cNvSpPr/>
      </dsp:nvSpPr>
      <dsp:spPr>
        <a:xfrm>
          <a:off x="1296145" y="2879273"/>
          <a:ext cx="567464" cy="567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E8523-B5EB-42ED-9FFE-F028DEAABA36}">
      <dsp:nvSpPr>
        <dsp:cNvPr id="0" name=""/>
        <dsp:cNvSpPr/>
      </dsp:nvSpPr>
      <dsp:spPr>
        <a:xfrm>
          <a:off x="0" y="5848"/>
          <a:ext cx="8229600" cy="786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Как появилась первая книга?</a:t>
          </a:r>
          <a:endParaRPr lang="ru-RU" sz="30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38381" y="44229"/>
        <a:ext cx="8152838" cy="709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9014A-164A-49A4-BE82-9DE802DAA9AC}">
      <dsp:nvSpPr>
        <dsp:cNvPr id="0" name=""/>
        <dsp:cNvSpPr/>
      </dsp:nvSpPr>
      <dsp:spPr>
        <a:xfrm>
          <a:off x="0" y="92609"/>
          <a:ext cx="8352927" cy="3369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История книги тесно связана с развитием письменности. В стародавние времена на земле не было книг, так как люди ещё не умели их делать. Но необходимость записывать, передавать другим какие то сведения, опыт, знания возникла у людей очень давно.   Поэтому «страницами» древних книг становились камни, стены пещер, щиты воинов. Писали на всём. </a:t>
          </a:r>
          <a:endParaRPr lang="ru-RU" sz="24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164490" y="257099"/>
        <a:ext cx="8023947" cy="30406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728A1-9E6A-4780-9E7C-5DAF340389E7}">
      <dsp:nvSpPr>
        <dsp:cNvPr id="0" name=""/>
        <dsp:cNvSpPr/>
      </dsp:nvSpPr>
      <dsp:spPr>
        <a:xfrm rot="10800000">
          <a:off x="2061855" y="0"/>
          <a:ext cx="5827342" cy="237626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866" tIns="57150" rIns="10668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Со временем древние люди додумались писать на глиняных табличках, которые потом высушивали и обжигали на огне. Но разве много можно было написать на этих страницах? К тому же книги эти были тяжёлые и некрасивые.  Когда, к примеру, какой-то учёный собирался в дорогу и брал с собой 2-3 такие «книги», ему нужна была для этого целая телега. </a:t>
          </a:r>
          <a:endParaRPr lang="ru-RU" sz="15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 rot="10800000">
        <a:off x="2655921" y="0"/>
        <a:ext cx="5233276" cy="2376264"/>
      </dsp:txXfrm>
    </dsp:sp>
    <dsp:sp modelId="{789D0555-2A9F-4690-87BA-C6984AF05634}">
      <dsp:nvSpPr>
        <dsp:cNvPr id="0" name=""/>
        <dsp:cNvSpPr/>
      </dsp:nvSpPr>
      <dsp:spPr>
        <a:xfrm>
          <a:off x="0" y="0"/>
          <a:ext cx="2376264" cy="237626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24D43-ABEE-4B53-ACA5-BDC87C499CB3}">
      <dsp:nvSpPr>
        <dsp:cNvPr id="0" name=""/>
        <dsp:cNvSpPr/>
      </dsp:nvSpPr>
      <dsp:spPr>
        <a:xfrm>
          <a:off x="0" y="578746"/>
          <a:ext cx="4824535" cy="1731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В XVII шведская королева Кристина получила в подарок уникальную вещь – «Библию Дьявола», которая является одним из самых известных манускриптов в человеческой истории. 75 кг весят 312 страниц пергаментных свитков, на которых записано Знание об этом бренном мире. 160 телят были заколоты, а содранная с них кожа высушена, чтобы сделать пергамент, а потом нанести на него таинственные письмена, которые могли разобрать лишь местные грамотеи. </a:t>
          </a:r>
          <a:endParaRPr lang="ru-RU" sz="12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0" y="578746"/>
        <a:ext cx="4824535" cy="1731787"/>
      </dsp:txXfrm>
    </dsp:sp>
    <dsp:sp modelId="{54A9979B-B254-46DE-949A-75CA19F3B700}">
      <dsp:nvSpPr>
        <dsp:cNvPr id="0" name=""/>
        <dsp:cNvSpPr/>
      </dsp:nvSpPr>
      <dsp:spPr>
        <a:xfrm>
          <a:off x="0" y="2310533"/>
          <a:ext cx="4824535" cy="527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FA58E-F227-4B4D-AF7F-36D85CBF6E6A}">
      <dsp:nvSpPr>
        <dsp:cNvPr id="0" name=""/>
        <dsp:cNvSpPr/>
      </dsp:nvSpPr>
      <dsp:spPr>
        <a:xfrm>
          <a:off x="413" y="277497"/>
          <a:ext cx="3383549" cy="16917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Первые книги средневековья уже почти не отличались от современных по форме. Они состояли из множества страниц и имели обложку. Такие книги были очень дорогими. </a:t>
          </a:r>
          <a:endParaRPr lang="ru-RU" sz="16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413" y="277497"/>
        <a:ext cx="3383549" cy="16917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746468-69C3-4CE1-8B88-5FF005F72225}">
      <dsp:nvSpPr>
        <dsp:cNvPr id="0" name=""/>
        <dsp:cNvSpPr/>
      </dsp:nvSpPr>
      <dsp:spPr>
        <a:xfrm>
          <a:off x="0" y="1382666"/>
          <a:ext cx="5092757" cy="17683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rPr>
            <a:t>Согласно историческим источникам бумагу изобрел Цай Лунь (50-121гг.), что чётко зафиксировано в древних исторических анналах «Книга Поздней Хани». Бумага, изобретённая им, по своим свойствам очень была похожа на бумагу, которую мы используем в наши дни. Цай Лунь использовал кору деревьев, волокна конопли, тряпки и остатки рыболовных снастей в качестве сырья для производства бумаги, которое его помощники измельчали и взбивали до тех пор, пока из них не выделялись отдельные волокна. Эти волокна вместе с образовавшейся мякотью и целлюлозой смешивали вместе с большим количеством воды. </a:t>
          </a:r>
          <a:endParaRPr lang="ru-RU" sz="1100" kern="1200" dirty="0">
            <a:solidFill>
              <a:schemeClr val="accent3">
                <a:lumMod val="40000"/>
                <a:lumOff val="60000"/>
              </a:schemeClr>
            </a:solidFill>
            <a:latin typeface="Batang" pitchFamily="18" charset="-127"/>
            <a:ea typeface="Batang" pitchFamily="18" charset="-127"/>
          </a:endParaRPr>
        </a:p>
      </dsp:txBody>
      <dsp:txXfrm>
        <a:off x="0" y="1382666"/>
        <a:ext cx="5092757" cy="1768305"/>
      </dsp:txXfrm>
    </dsp:sp>
    <dsp:sp modelId="{9F063A9E-28EE-4D7B-98DD-061B1C9D17F7}">
      <dsp:nvSpPr>
        <dsp:cNvPr id="0" name=""/>
        <dsp:cNvSpPr/>
      </dsp:nvSpPr>
      <dsp:spPr>
        <a:xfrm>
          <a:off x="0" y="3150971"/>
          <a:ext cx="5092757" cy="4831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49.pn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5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t="3471" r="5175" b="8546"/>
          <a:stretch/>
        </p:blipFill>
        <p:spPr bwMode="auto">
          <a:xfrm>
            <a:off x="611560" y="1916832"/>
            <a:ext cx="344270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5002078"/>
              </p:ext>
            </p:extLst>
          </p:nvPr>
        </p:nvGraphicFramePr>
        <p:xfrm>
          <a:off x="251520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68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4675774" cy="29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 тому времени в Китае и на Востоке уже применялась ксилография – оттиск на ткани. Но этот метод был недешевым, поскольку сама ткань была дорогой. Книгопечатание было изобретено дважды: в Китае и в средневековой Европе. В Китае книгопечатание изобретено, по одним данным, в 581 г. н. э., а по китайским источникам — между 936 и 993 гг. Первым точно датированным печатным текстом является китайская ксилографическая копия буддийской Алмазной сутры, </a:t>
            </a:r>
            <a:endParaRPr lang="ru-RU" sz="20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изданная 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в 868 году.</a:t>
            </a:r>
          </a:p>
        </p:txBody>
      </p:sp>
    </p:spTree>
    <p:extLst>
      <p:ext uri="{BB962C8B-B14F-4D97-AF65-F5344CB8AC3E}">
        <p14:creationId xmlns:p14="http://schemas.microsoft.com/office/powerpoint/2010/main" val="6869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9" y="1089358"/>
            <a:ext cx="3314074" cy="399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3430" y="508518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Цай Лунь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46575296"/>
              </p:ext>
            </p:extLst>
          </p:nvPr>
        </p:nvGraphicFramePr>
        <p:xfrm>
          <a:off x="3779912" y="915064"/>
          <a:ext cx="5092757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68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b="4856"/>
          <a:stretch/>
        </p:blipFill>
        <p:spPr bwMode="auto">
          <a:xfrm>
            <a:off x="2483768" y="3569622"/>
            <a:ext cx="4320480" cy="287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482" y="260648"/>
            <a:ext cx="87129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Волокна перекрещивались и образовывали очень тонкий и прочный материал. Далее эту смесь нагревали и в резервуар с этой массой опускали тонкую плиту, и каша из целлюлозы и волокон осторожно вынималась из воды. Потом эту плиту помещали на плоскую поверхность и сушили на солнце. После того как масса полностью высушивалась, образовывалась очень тонкая пленка из волокнистого материала, которая и становилась основой для изготовления листа бумаги. Такой лист бумаги отличался высокой прочностью и идеально подходил для того, чтобы писать на нем чернилами.</a:t>
            </a:r>
          </a:p>
        </p:txBody>
      </p:sp>
    </p:spTree>
    <p:extLst>
      <p:ext uri="{BB962C8B-B14F-4D97-AF65-F5344CB8AC3E}">
        <p14:creationId xmlns:p14="http://schemas.microsoft.com/office/powerpoint/2010/main" val="40920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100" y="657470"/>
            <a:ext cx="431215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726" y="5013176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В Европе отцом книгопечатания считается Иоанн Гутенберг, создавший первый печатный станок и придумавший наборный шрифт примерно в 1440 году.</a:t>
            </a:r>
          </a:p>
        </p:txBody>
      </p:sp>
    </p:spTree>
    <p:extLst>
      <p:ext uri="{BB962C8B-B14F-4D97-AF65-F5344CB8AC3E}">
        <p14:creationId xmlns:p14="http://schemas.microsoft.com/office/powerpoint/2010/main" val="42552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096344" cy="52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0503996"/>
              </p:ext>
            </p:extLst>
          </p:nvPr>
        </p:nvGraphicFramePr>
        <p:xfrm>
          <a:off x="3707904" y="1340768"/>
          <a:ext cx="5040560" cy="3785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89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04" y="3212976"/>
            <a:ext cx="4608512" cy="307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51818491"/>
              </p:ext>
            </p:extLst>
          </p:nvPr>
        </p:nvGraphicFramePr>
        <p:xfrm>
          <a:off x="611560" y="476672"/>
          <a:ext cx="7776864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96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2" y="620688"/>
            <a:ext cx="67976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540" y="5362295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Постепенно книги, созданные при помощи станка, стали доступны остальным слоям населения. 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28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064" y="215062"/>
            <a:ext cx="5936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Первая </a:t>
            </a:r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печатная книга на </a:t>
            </a:r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Руси</a:t>
            </a:r>
            <a:endParaRPr lang="ru-RU" sz="28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70" y="2636912"/>
            <a:ext cx="5207734" cy="3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15384702"/>
              </p:ext>
            </p:extLst>
          </p:nvPr>
        </p:nvGraphicFramePr>
        <p:xfrm>
          <a:off x="733415" y="836712"/>
          <a:ext cx="7677169" cy="1569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9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1114969"/>
              </p:ext>
            </p:extLst>
          </p:nvPr>
        </p:nvGraphicFramePr>
        <p:xfrm>
          <a:off x="457200" y="2307856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548680"/>
            <a:ext cx="47625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9612" y="4797152"/>
            <a:ext cx="6984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Эта книга – самая маленькая в мире копия Нового Завета. Ее можно почитать только в 600-кратном увеличении</a:t>
            </a:r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28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59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93982199"/>
              </p:ext>
            </p:extLst>
          </p:nvPr>
        </p:nvGraphicFramePr>
        <p:xfrm>
          <a:off x="467544" y="1772816"/>
          <a:ext cx="8229600" cy="1714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4104456" cy="26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57382"/>
            <a:ext cx="4904334" cy="379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Это самая большая в мире книга. Называется она 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"Библия Дьявола". Согласно легенде, написана она была одним монахом: он был заперт за нарушение монашеских принципов и поклялся, что напишет самую большую рукопись в мире в течение одной ночи. Поняв, что данный им обет не исполним, монах начал молиться дьяволу, который услышал его молитвы</a:t>
            </a: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20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70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5740"/>
            <a:ext cx="47625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38" y="3933056"/>
            <a:ext cx="47625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9342" y="427236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Книга-приправа. Дизайнеру 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Нику Бамптону скучно хранить специи в предназначенных для этого емкостях, и он предлагает альтернативный способ хранения. Оторвав нужный листок-специю, его нужно положить на сковородку: влага и температура сделают свое дело, и он растворится. </a:t>
            </a:r>
          </a:p>
          <a:p>
            <a:endParaRPr lang="ru-RU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59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1674"/>
            <a:ext cx="476250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324036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Бумажная википедия. Многие 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знают, что в Википедии гораздо больше статей, чем в самом полном издании энциклопедии, поэтому издать ее казалось невыполнимым. Однако дизайнеру Робу Мэттьюсу все же захотелось это сделать, и он создал 5.000-страничную Википедию, в которой собрал самые посещаемые англоязычные страницы интернет-энциклопедии.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9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4108130" cy="322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996952"/>
            <a:ext cx="47629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Трехмерные книги, созданные Бенжамином 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Лакомбом</a:t>
            </a:r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. Известный французский художник-иллюстратор создал объемные книги по таким известным произведениям, как "Пиноккио", "Алиса в Стране Чудес", "Мадам Баттерфляй".</a:t>
            </a:r>
          </a:p>
          <a:p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32265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2000"/>
            <a:ext cx="6036936" cy="386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984" y="4225639"/>
            <a:ext cx="80648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Книга-туннель. Человек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, много работающий за компьютером, подвергается риску развития у него туннельного синдрома (синдрома запястного канала). Вероятно, именно этот факт вдохновил создателя этой уникальной книги в виде туннеля, соединяющего Нью-Джерси с Нью-Йорком, которая описывает историю и современность.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0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2" y="619807"/>
            <a:ext cx="8247616" cy="374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9715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Экологический художник, Барбара Йейтс создает свои книги из переработанных мертвых деревьев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99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9417"/>
            <a:ext cx="5400600" cy="60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2043077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Книги, созданные художником-графиком, скульптором Тимом 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Бейкером</a:t>
            </a:r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25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47625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4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836712"/>
            <a:ext cx="2642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Гипертекстовая книга от Джонатана Сафрана Фоера</a:t>
            </a:r>
          </a:p>
        </p:txBody>
      </p:sp>
    </p:spTree>
    <p:extLst>
      <p:ext uri="{BB962C8B-B14F-4D97-AF65-F5344CB8AC3E}">
        <p14:creationId xmlns:p14="http://schemas.microsoft.com/office/powerpoint/2010/main" val="263267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7737"/>
            <a:ext cx="432450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7625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484784"/>
            <a:ext cx="374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Книги-скульптуры</a:t>
            </a:r>
            <a:endParaRPr lang="ru-RU" sz="2800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84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46" y="476671"/>
            <a:ext cx="6491322" cy="45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8287" y="5157192"/>
            <a:ext cx="756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Книга сделана 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вручную из </a:t>
            </a:r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цветов, растущих в собственном саду художницы Фрэнсис, а также переработанных страниц журналов для садоводов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3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70965705"/>
              </p:ext>
            </p:extLst>
          </p:nvPr>
        </p:nvGraphicFramePr>
        <p:xfrm>
          <a:off x="395536" y="404664"/>
          <a:ext cx="4104456" cy="567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104456" cy="411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1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13868" r="12460" b="11846"/>
          <a:stretch/>
        </p:blipFill>
        <p:spPr bwMode="auto">
          <a:xfrm>
            <a:off x="2739544" y="620688"/>
            <a:ext cx="3650370" cy="37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653136"/>
            <a:ext cx="76328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Книга-часы. Сделана </a:t>
            </a:r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из 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3-х </a:t>
            </a:r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книг, кроме своего прямого назначения выполняющих функцию часов. Благодаря цифрам 3 ("three") и 9 ("nine") можно легко узнать время.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90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66991"/>
            <a:ext cx="4608512" cy="330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0525" y="332656"/>
            <a:ext cx="7357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Эту книгу создали хорватские книгоиздатели. Чтобы воспользоваться каким-нибудь рецептом из этой книги, ее нужно сначала испечь, и только после этого на страницах будет виден текст</a:t>
            </a:r>
            <a:r>
              <a:rPr lang="ru-RU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.</a:t>
            </a:r>
            <a:endParaRPr lang="ru-RU" sz="24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05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45530962"/>
              </p:ext>
            </p:extLst>
          </p:nvPr>
        </p:nvGraphicFramePr>
        <p:xfrm>
          <a:off x="1114127" y="2375999"/>
          <a:ext cx="6912767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74" y="4040659"/>
            <a:ext cx="2880320" cy="221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72" y="4005064"/>
            <a:ext cx="2514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2587202" cy="202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69" y="277583"/>
            <a:ext cx="31337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87488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5" y="401124"/>
            <a:ext cx="2759800" cy="18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2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5312327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"/>
                    </a14:imgEffect>
                    <a14:imgEffect>
                      <a14:colorTemperature colorTemp="72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480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12624907"/>
              </p:ext>
            </p:extLst>
          </p:nvPr>
        </p:nvGraphicFramePr>
        <p:xfrm>
          <a:off x="457200" y="332656"/>
          <a:ext cx="8229600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7"/>
          <a:stretch/>
        </p:blipFill>
        <p:spPr bwMode="auto">
          <a:xfrm>
            <a:off x="2195736" y="5085184"/>
            <a:ext cx="4104456" cy="93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29872492"/>
              </p:ext>
            </p:extLst>
          </p:nvPr>
        </p:nvGraphicFramePr>
        <p:xfrm>
          <a:off x="395536" y="1340768"/>
          <a:ext cx="8352927" cy="3554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16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17753158"/>
              </p:ext>
            </p:extLst>
          </p:nvPr>
        </p:nvGraphicFramePr>
        <p:xfrm>
          <a:off x="228005" y="116632"/>
          <a:ext cx="8762921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2" y="2842779"/>
            <a:ext cx="1584177" cy="14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11" y="2954006"/>
            <a:ext cx="1835944" cy="127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6513" y="4437112"/>
            <a:ext cx="2701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Бронзовая табличка из Идалиона</a:t>
            </a:r>
            <a:endParaRPr lang="ru-RU" sz="12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661" y="4437112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Глиняная табличка из Тулуппака</a:t>
            </a:r>
            <a:endParaRPr lang="ru-RU" sz="12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FD5"/>
              </a:clrFrom>
              <a:clrTo>
                <a:srgbClr val="FEFF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53" y="2614462"/>
            <a:ext cx="1670693" cy="161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1766" y="4437112"/>
            <a:ext cx="3013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Глиняная табличка из Месопотамии </a:t>
            </a:r>
            <a:endParaRPr lang="ru-RU" sz="12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6692" r="2140" b="11859"/>
          <a:stretch/>
        </p:blipFill>
        <p:spPr bwMode="auto">
          <a:xfrm>
            <a:off x="318836" y="5082527"/>
            <a:ext cx="2307244" cy="112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533" y="6309320"/>
            <a:ext cx="2736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Деревянная табличка из Лондона</a:t>
            </a:r>
            <a:endParaRPr lang="ru-RU" sz="12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10" y="4850667"/>
            <a:ext cx="2483542" cy="135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8479" y="6301866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Школьная восковая табличка</a:t>
            </a:r>
            <a:endParaRPr lang="ru-RU" sz="1200" b="1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25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7969"/>
            <a:ext cx="52387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91" y="3464396"/>
            <a:ext cx="4191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1290" y="6093296"/>
            <a:ext cx="3217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Математический папирус Ахмеса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6497"/>
            <a:ext cx="302433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4711" y="2924944"/>
            <a:ext cx="23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Оксиринхские папирусы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5445224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Папирус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86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7" y="2924944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27188998"/>
              </p:ext>
            </p:extLst>
          </p:nvPr>
        </p:nvGraphicFramePr>
        <p:xfrm>
          <a:off x="4051041" y="3356992"/>
          <a:ext cx="4824535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476672"/>
            <a:ext cx="4185079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3675943"/>
              </p:ext>
            </p:extLst>
          </p:nvPr>
        </p:nvGraphicFramePr>
        <p:xfrm>
          <a:off x="467544" y="400596"/>
          <a:ext cx="3384376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1974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1775" y="260648"/>
            <a:ext cx="6359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Как появилась книга на Руси?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CD2D0"/>
              </a:clrFrom>
              <a:clrTo>
                <a:srgbClr val="DCD2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5285" r="2241" b="4484"/>
          <a:stretch/>
        </p:blipFill>
        <p:spPr bwMode="auto">
          <a:xfrm>
            <a:off x="562027" y="908720"/>
            <a:ext cx="4590672" cy="222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449" y="3151926"/>
            <a:ext cx="46626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Традиционным материалом для письма в XI-XV веках </a:t>
            </a: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на Руси 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была берестяная грамота. Впервые их в большом количестве обнаружили в Великом Новгороде в начале XX века. Береста была непрочным дешевым материалом и использовалась в основном для частной переписки. Более важные документы писали на пергаменте.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48890"/>
            <a:ext cx="3459960" cy="230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10" y="3284984"/>
            <a:ext cx="2492499" cy="333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48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550" y="332656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Книгопечатание – новая страница в истории появления </a:t>
            </a:r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книги. </a:t>
            </a:r>
          </a:p>
          <a:p>
            <a:pPr algn="ctr"/>
            <a:r>
              <a:rPr lang="ru-RU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Рукописи </a:t>
            </a:r>
            <a:r>
              <a:rPr lang="ru-RU" sz="2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стоили дорого, и позволить себе роскошь иметь их дома могли только очень богатые люди. Государства нуждались в большом количестве образованных людей. Но студенты не могли себе позволить покупать дорогостоящие фолианты. Чаще всего книга имелась только у профессора, который читал лекцию, а слушатели должны были ее запоминать.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53" y="3717032"/>
            <a:ext cx="4164322" cy="28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9" y="2579424"/>
            <a:ext cx="4044145" cy="269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57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882</TotalTime>
  <Words>1298</Words>
  <Application>Microsoft Office PowerPoint</Application>
  <PresentationFormat>Экран (4:3)</PresentationFormat>
  <Paragraphs>49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Сообщество. Экосистема. Биогеоценоз</dc:title>
  <dc:creator>Администратор</dc:creator>
  <cp:lastModifiedBy>metodist</cp:lastModifiedBy>
  <cp:revision>80</cp:revision>
  <dcterms:created xsi:type="dcterms:W3CDTF">2012-12-14T00:37:50Z</dcterms:created>
  <dcterms:modified xsi:type="dcterms:W3CDTF">2020-02-11T12:00:53Z</dcterms:modified>
</cp:coreProperties>
</file>