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1" r:id="rId3"/>
    <p:sldId id="262" r:id="rId4"/>
    <p:sldId id="260" r:id="rId5"/>
    <p:sldId id="273" r:id="rId6"/>
    <p:sldId id="266" r:id="rId7"/>
    <p:sldId id="265" r:id="rId8"/>
    <p:sldId id="272" r:id="rId9"/>
    <p:sldId id="268" r:id="rId10"/>
    <p:sldId id="267" r:id="rId11"/>
    <p:sldId id="270" r:id="rId12"/>
    <p:sldId id="256" r:id="rId13"/>
    <p:sldId id="259" r:id="rId14"/>
    <p:sldId id="263" r:id="rId15"/>
    <p:sldId id="264" r:id="rId16"/>
    <p:sldId id="257" r:id="rId17"/>
    <p:sldId id="258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27" autoAdjust="0"/>
    <p:restoredTop sz="94660"/>
  </p:normalViewPr>
  <p:slideViewPr>
    <p:cSldViewPr>
      <p:cViewPr>
        <p:scale>
          <a:sx n="92" d="100"/>
          <a:sy n="92" d="100"/>
        </p:scale>
        <p:origin x="-93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3F58C-A478-4AD4-97BE-1047966F4CE7}" type="datetimeFigureOut">
              <a:rPr lang="ru-RU" smtClean="0"/>
              <a:pPr/>
              <a:t>10.02.2020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1B118-6604-4EF3-BFB3-5D74CD5367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itar-tass.com/info/94041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fotki.yandex.ru/" TargetMode="External"/><Relationship Id="rId5" Type="http://schemas.openxmlformats.org/officeDocument/2006/relationships/hyperlink" Target="http://www.csi-ugra.ru/sorevnovaniya/.../istoriya-zimnih-paralimpiyskih-igr" TargetMode="External"/><Relationship Id="rId4" Type="http://schemas.openxmlformats.org/officeDocument/2006/relationships/hyperlink" Target="http://www.rezeptsport.ru/paralympic/2014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1340768"/>
            <a:ext cx="5796136" cy="396044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 </a:t>
            </a: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ПАРАЛИМПИЙСКИЕ ЗИМНИЕ                            ИГРЫ                                          в Сочи                                                7 – 16 марта 2014 г.  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C:\Users\User\Desktop\80522605a9aa73912f5f4a7877e48344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79512" y="1255750"/>
            <a:ext cx="3384376" cy="4225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Медали для победителей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Picture 3" descr="C:\Users\User\Desktop\medals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639" y="2060848"/>
            <a:ext cx="8640960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0014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	Сегодня зимние Игры спортсменов с ограниченными физическими возможностями включают  шесть зимних  видов спорта: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биатлон                                                            следж хоккей на льду                                        пара – сноуборд                                                         лыжные гонки                                                 кёрлинг на колясках                                        горные лыжи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Биатлон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628800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Незрячие и слабовидящие спортсмены при стрельбе используют ружья, оснащенные электронно-аккустическими очками. Чем ближе прицел  к центру                                            цели, тем громче сигнал.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Для людей с ослабленным зрением используются мишени                                               диаметром 30 мм, для людей с другими видами инвалидности — 20 мм.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Спортсмены с соответствующими физическими ограниченными возможностями используют «сани» — специально сконструированное кресло, которое крепится к паре лыж. Такие лыжи короче обычных и присоединяются к креслу с помощью обычных креплений, используемых также и в лыжных гонках.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Спортсмены с ампутацией могут пользоваться чьей-либо поддержкой во время стрельбы.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3" name="Picture 1" descr="C:\Users\User\Desktop\index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b="6021"/>
          <a:stretch>
            <a:fillRect/>
          </a:stretch>
        </p:blipFill>
        <p:spPr bwMode="auto">
          <a:xfrm>
            <a:off x="5292080" y="4581128"/>
            <a:ext cx="3217916" cy="2276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314" name="Picture 2" descr="C:\Users\User\Desktop\urkovska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4581128"/>
            <a:ext cx="3418726" cy="2276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Следж хоккей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22108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Следж хоккей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является паралимпийской версией хоккея на льду. Это скоростная, требующая большого физического напряжения, игра для мужчин с нарушенной двигательной функцией нижней части тела.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Вместо коньков хоккеисты катаются на санях с полозьями. В снаряжение входят две клюшки, у которых на одном конце находится металлическая насадка с зубьями для отталкивания ото льда и маневрирования, а другая часть клюшки изогнута, как у обычной хоккейной клюшки, и используется для удара по шайбе.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Users\User\Desktop\hock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50693"/>
          <a:stretch>
            <a:fillRect/>
          </a:stretch>
        </p:blipFill>
        <p:spPr bwMode="auto">
          <a:xfrm>
            <a:off x="4626716" y="1412776"/>
            <a:ext cx="3966394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87" name="Picture 3" descr="C:\Users\User\Desktop\hock.jpg"/>
          <p:cNvPicPr>
            <a:picLocks noChangeAspect="1" noChangeArrowheads="1"/>
          </p:cNvPicPr>
          <p:nvPr/>
        </p:nvPicPr>
        <p:blipFill>
          <a:blip r:embed="rId3" cstate="print"/>
          <a:srcRect r="48505"/>
          <a:stretch>
            <a:fillRect/>
          </a:stretch>
        </p:blipFill>
        <p:spPr bwMode="auto">
          <a:xfrm>
            <a:off x="395535" y="1458566"/>
            <a:ext cx="3943107" cy="23304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 – сноуборд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61048"/>
            <a:ext cx="8229600" cy="2265115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4149080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Соревнования по пара-сноуборду проводятся на скорость для людей с физическими ограничениями: поражения позвоночника, церебральный паралич, ампутация или нарушение зрения.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пределяются победители в трех категориях - стоячие (STA), сидячие (SIT) и слабовидящие (VI), отдельно среди мужчин и среди женщин.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C:\Users\User\Desktop\snowb.jpg"/>
          <p:cNvPicPr>
            <a:picLocks noChangeAspect="1" noChangeArrowheads="1"/>
          </p:cNvPicPr>
          <p:nvPr/>
        </p:nvPicPr>
        <p:blipFill>
          <a:blip r:embed="rId3" cstate="print"/>
          <a:srcRect r="124"/>
          <a:stretch>
            <a:fillRect/>
          </a:stretch>
        </p:blipFill>
        <p:spPr bwMode="auto">
          <a:xfrm>
            <a:off x="2555776" y="1484784"/>
            <a:ext cx="3989407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Лыжные гонки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221088"/>
            <a:ext cx="81369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В лыжных гонках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зависимости от своих физических возможностей спортсмены используют специально сконструированное кресло, которое крепится к паре лыж.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Незрячих и слабовидящих спортсменов на дистанции сопровождают так называемые «лидеры». В соревнованиях на Паралимпийских играх принимают участие мужчины и женщины с разными видами инвалидности: травма позвоночника, церебральный паралич, ампутация, слепота или частичная потеря зрения.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C:\Users\User\Desktop\ski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r="46314"/>
          <a:stretch>
            <a:fillRect/>
          </a:stretch>
        </p:blipFill>
        <p:spPr bwMode="auto">
          <a:xfrm>
            <a:off x="467543" y="1340768"/>
            <a:ext cx="4191671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1" name="Picture 3" descr="C:\Users\User\Desktop\ski.jpg"/>
          <p:cNvPicPr>
            <a:picLocks noChangeAspect="1" noChangeArrowheads="1"/>
          </p:cNvPicPr>
          <p:nvPr/>
        </p:nvPicPr>
        <p:blipFill>
          <a:blip r:embed="rId3" cstate="print"/>
          <a:srcRect l="53686"/>
          <a:stretch>
            <a:fillRect/>
          </a:stretch>
        </p:blipFill>
        <p:spPr bwMode="auto">
          <a:xfrm>
            <a:off x="4895209" y="1340768"/>
            <a:ext cx="3944785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8963637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Кёрлинг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User\Desktop\kerl.jpg"/>
          <p:cNvPicPr>
            <a:picLocks noChangeAspect="1" noChangeArrowheads="1"/>
          </p:cNvPicPr>
          <p:nvPr/>
        </p:nvPicPr>
        <p:blipFill>
          <a:blip r:embed="rId3" cstate="print"/>
          <a:srcRect r="36"/>
          <a:stretch>
            <a:fillRect/>
          </a:stretch>
        </p:blipFill>
        <p:spPr bwMode="auto">
          <a:xfrm>
            <a:off x="107503" y="4293096"/>
            <a:ext cx="3959003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611560" y="1628800"/>
            <a:ext cx="79928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Керлинг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колясках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это игра большого мастерства и стратегии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игре принимают участие спортсмены обоего пола с нарушением опорно-двигательного аппарата, в том числе атлеты со значительным повреждением функции ног (перелом позвоночника, церебральный паралич, отсутствие обеих ног и т.д.), которые передвигаются в коляске.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Бросать камень можно двумя способами – либо держась непосредственно за ручку, либо используя удлинитель – кий. Использование кия было введено для того, чтобы в игре могли участвовать атлеты с тяжелыми формами инвалидности.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85010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Горнолыжный спорт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8892480" cy="57606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Горнолыжный спорт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инвалидов начал                                                                          развиваться после окончания второй Мировой войны.                                                           Солдаты, вернувшиеся с войны с травмами, желали                                                                продолжать заниматься любимым спортом.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Была изобретена монолыжа, и спортсмены с                                                                                  нарушением ОДА получили возможность  заниматься горными лыжами 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Монолыжи оснащены специальными палками с укороченными лыжами на конце, которые используются для управления и поддержания баланса.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Во время спуска с крутых склонах лыжники могут развивать скорость более 100км/час. Особую трудность спускам придают множество ворот, для прохождения которых необходимо обладать особым мастерством.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Слабовидящие лыжники используют то же снаряжение, что и обычные спортсмены, но соревнуются с участием лидера, который указывает спортсмену направление движения, используя команды голосом,                                                                            либо по радио. Физический контакт между                                                                                                      спортсменом и лидером во время спусков не                                                                                 допускается.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Горные лыжи включают в себя четыре                                                                                                 вида: скоростной спуск, слалом-гигант,                                                                                                          супер-гигант и слалом.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2052" name="Picture 4" descr="http://paralympicsport.ru/media/catalog/category/891.6a00d83451b05569e20120a94b3dbc970b-900wi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8917" y="116632"/>
            <a:ext cx="3539587" cy="2420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C:\Users\User\Desktop\sit-ski-heavenly.jpg"/>
          <p:cNvPicPr>
            <a:picLocks noChangeAspect="1" noChangeArrowheads="1"/>
          </p:cNvPicPr>
          <p:nvPr/>
        </p:nvPicPr>
        <p:blipFill>
          <a:blip r:embed="rId4" cstate="print"/>
          <a:srcRect r="2"/>
          <a:stretch>
            <a:fillRect/>
          </a:stretch>
        </p:blipFill>
        <p:spPr bwMode="auto">
          <a:xfrm>
            <a:off x="5466345" y="4509120"/>
            <a:ext cx="3570151" cy="2259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79512" y="274638"/>
            <a:ext cx="8712968" cy="1570037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Используемые сайты: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323528" y="1844824"/>
            <a:ext cx="8640960" cy="4679801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http://itar-tass.com/info/940413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www.rezeptsport.ru/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paralympic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/2014.php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www.csi-ugra.ru/sorevnovaniya/.../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istoriya-zimnih-paralimpiyskih-igr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Paralymp.ru/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sochi</a:t>
            </a:r>
            <a:endParaRPr lang="ru-RU" sz="2400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ru.wikipedia.org/wiki/</a:t>
            </a:r>
            <a:endParaRPr lang="ru-RU" sz="2400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www.sochi2014.com/paralympic</a:t>
            </a:r>
            <a:endParaRPr lang="ru-RU" sz="2400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www.fotki.yandex.ru</a:t>
            </a:r>
            <a:endParaRPr lang="ru-RU" sz="2400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3541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Паралимпийские игры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284984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Паралимпийские игры – спортивные соревнования для спортсменов с инвалидностью.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Название «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Паралимпийские игры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первоначально было связано с термином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parapledgia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(паралич нижних конечностей), поскольку первые регулярные соревнования проводились среди людей с заболеваниями позвоночника. 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началом участия в Играх спортсменов с другими видами инвалидности термин «Паралимпийские игры» был переосмыслен как «рядом, вне Олимпиады»: слияние греческого предлога “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 (рядом, вне, помимо, около, параллельно) и слова “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Olympics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Соревнования  проводятся среди людей с инвалидностью параллельно и равноправно с Олимпийским играми.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Проводятся летние и зимние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паралимпийские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игры.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1" name="Picture 1" descr="C:\Users\User\Desktop\2014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628800"/>
            <a:ext cx="2640293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История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988840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Идея создания Паралимпийских игр принадлежит                                      нейрохирургу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Людвигу Гуттману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(3 июля 1899 — 18 марта 1980).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Эмигрировав из Германии в Великобританию в 1939 году,                                                      он по поручению британского правительства в 1944 году открыл                                                             Центр спинномозговых травм на базе Сток-Мандевильского                                                                 госпиталя в г. Эйлсбери.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июле 1948 года Людвиг Гуттман организовал                                                     первые игры для людей с повреждениями опорно-двигательного аппарата – «Национальные Сток-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Мандевильские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игры для инвалидов». Они начались в один день с церемонией открытия Олимпийских игр 1948 года в Лондоне.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соревнованиях приняли участие бывшие военнослужащие, которые получили травмы на войне, они соревновались в стрельбе из лука.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Первые зимние Паралимпийские игры состоялись в 1976 году в Эрншёльдсвике (Швеция), в них впервые приняли участие не только колясочники, но и спортсмены с другими категориями инвалидности.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7" name="Picture 1" descr="C:\Users\User\Desktop\lud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4052" y="1268761"/>
            <a:ext cx="1617292" cy="25202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660775" y="274638"/>
            <a:ext cx="5303713" cy="229026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Паралимпийская эмблема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55576" y="2815100"/>
            <a:ext cx="763284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Впервые </a:t>
            </a:r>
            <a:r>
              <a:rPr kumimoji="0" lang="ru-RU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Паралимпийская эмблема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появилась на Паралимпийских зимних играх в Турине в 2006 году.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Логотип составляют расположенные вокруг центральной точки три полусферы красного, синего и зелёного цветов – три агитоса (от латинского agito – «приводить в движение, двигать»). Этот символ отражает роль спортсменов с инвалидностью, которые своими достижениями вдохновляют и восхищают мир. Три полусферы, цвета которых – красный, зеленый и синий - широко представлены в национальных флагах стран мира, символизируют  </a:t>
            </a:r>
            <a:r>
              <a:rPr kumimoji="0" lang="ru-RU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Разум, Тело и Дух.</a:t>
            </a:r>
          </a:p>
        </p:txBody>
      </p:sp>
      <p:pic>
        <p:nvPicPr>
          <p:cNvPr id="21506" name="Picture 2" descr="http://www.rezeptsport.ru/paralympic/img/ip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59" y="774973"/>
            <a:ext cx="2438393" cy="16459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Паралимпийский флаг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515" y="1772816"/>
            <a:ext cx="6367021" cy="43204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Талисманы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5892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300" b="1" i="1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Талисманы Паралимпийских игр в Сочи 2014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Лучик и Снежинка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выбраны самими паралимпийцами.</a:t>
            </a:r>
          </a:p>
          <a:p>
            <a:pPr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Среди предложенных вариантов талисманов олимпиады 2014, отобранных жюри для голосования, было всего два фантастических персонажа, на которых и остановили свой  выбор паралимпийцы.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	Лучик и Снежинка имеют и свою легенду: они пришельцы из других миров, прибывшие к нам, чтобы поведать людям о скрытых в них фантастических возможностях, подтверждением которым является паралимпийский спорт.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22530" name="Picture 2" descr="C:\Users\User\Desktop\t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3789040"/>
            <a:ext cx="2971759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Паралимпийский девиз –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«Spirit in Motion» («Дух в движении»). 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Девиз лаконично и ярко передаёт видения Паралимпийского движения - необходимость предоставлять спортсменам-паралимпийцам любого уровня и происхождения возможности для того, чтобы вдохновлять и восхищать мир благодаря спортивным достижениям.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772816"/>
            <a:ext cx="8424936" cy="4353347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Паралимпийские игры проводятся            в том же городе и в том же году, что и Олимпийские игры.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Паралимпийские соревнования проводятся на тех же спортивных объектах, на которых проходили соревнования Олимпийских игр, спустя две недели.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89636373.jpg"/>
          <p:cNvPicPr>
            <a:picLocks noChangeAspect="1" noChangeArrowheads="1"/>
          </p:cNvPicPr>
          <p:nvPr/>
        </p:nvPicPr>
        <p:blipFill>
          <a:blip r:embed="rId2" cstate="print"/>
          <a:srcRect r="54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Паралимпийский факел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C:\Users\User\Desktop\4c8f91ac8fab34490106341fa0e771e7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336878"/>
            <a:ext cx="5400600" cy="39004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51520" y="4437112"/>
            <a:ext cx="32403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Факел весом около 1,8 кг и длиной 95 см выполнен в синем цвете с основой из светло-серебристого «металлика».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3263163" cy="24482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77</Words>
  <Application>Microsoft Office PowerPoint</Application>
  <PresentationFormat>Экран (4:3)</PresentationFormat>
  <Paragraphs>62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XI  ПАРАЛИМПИЙСКИЕ ЗИМНИЕ                            ИГРЫ                                          в Сочи                                                7 – 16 марта 2014 г.  </vt:lpstr>
      <vt:lpstr>Паралимпийские игры</vt:lpstr>
      <vt:lpstr>История </vt:lpstr>
      <vt:lpstr>Паралимпийская эмблема</vt:lpstr>
      <vt:lpstr>Паралимпийский флаг</vt:lpstr>
      <vt:lpstr>Талисманы </vt:lpstr>
      <vt:lpstr>Паралимпийский девиз – </vt:lpstr>
      <vt:lpstr>Презентация PowerPoint</vt:lpstr>
      <vt:lpstr>Паралимпийский факел</vt:lpstr>
      <vt:lpstr>Медали для победителей</vt:lpstr>
      <vt:lpstr>Презентация PowerPoint</vt:lpstr>
      <vt:lpstr>Биатлон</vt:lpstr>
      <vt:lpstr>Следж хоккей</vt:lpstr>
      <vt:lpstr>Пара – сноуборд</vt:lpstr>
      <vt:lpstr>Лыжные гонки</vt:lpstr>
      <vt:lpstr>Кёрлинг</vt:lpstr>
      <vt:lpstr>Горнолыжный спорт</vt:lpstr>
      <vt:lpstr>Используемые сайты: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metodist</cp:lastModifiedBy>
  <cp:revision>27</cp:revision>
  <dcterms:created xsi:type="dcterms:W3CDTF">2014-02-25T18:38:53Z</dcterms:created>
  <dcterms:modified xsi:type="dcterms:W3CDTF">2020-02-10T08:08:27Z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466853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