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7" r:id="rId12"/>
    <p:sldId id="289" r:id="rId13"/>
    <p:sldId id="288" r:id="rId14"/>
    <p:sldId id="287" r:id="rId15"/>
    <p:sldId id="286" r:id="rId16"/>
    <p:sldId id="285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94" d="100"/>
          <a:sy n="94" d="100"/>
        </p:scale>
        <p:origin x="-87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17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65630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6.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19100"/>
            <a:ext cx="2997200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00_1200_201001160949323756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91000"/>
            <a:ext cx="3200400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81000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ello_html_m566c10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4038600"/>
            <a:ext cx="3124200" cy="2545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90601" y="2967335"/>
            <a:ext cx="7238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Зимние виды спорта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630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pic>
        <p:nvPicPr>
          <p:cNvPr id="4" name="Рисунок 3" descr="964162_orig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3158" t="23846" b="22308"/>
          <a:stretch>
            <a:fillRect/>
          </a:stretch>
        </p:blipFill>
        <p:spPr>
          <a:xfrm>
            <a:off x="6934200" y="304800"/>
            <a:ext cx="1937658" cy="1524000"/>
          </a:xfrm>
          <a:prstGeom prst="rect">
            <a:avLst/>
          </a:prstGeom>
        </p:spPr>
      </p:pic>
      <p:pic>
        <p:nvPicPr>
          <p:cNvPr id="5" name="Рисунок 4" descr="1175963-24062566-1600-900.jpg"/>
          <p:cNvPicPr>
            <a:picLocks noChangeAspect="1"/>
          </p:cNvPicPr>
          <p:nvPr/>
        </p:nvPicPr>
        <p:blipFill>
          <a:blip r:embed="rId4" cstate="print"/>
          <a:srcRect l="10000" r="5192"/>
          <a:stretch>
            <a:fillRect/>
          </a:stretch>
        </p:blipFill>
        <p:spPr>
          <a:xfrm>
            <a:off x="5181600" y="4038600"/>
            <a:ext cx="37338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23187123__gol9291_0.jpg"/>
          <p:cNvPicPr>
            <a:picLocks noChangeAspect="1"/>
          </p:cNvPicPr>
          <p:nvPr/>
        </p:nvPicPr>
        <p:blipFill>
          <a:blip r:embed="rId5" cstate="print"/>
          <a:srcRect l="5847" r="4503"/>
          <a:stretch>
            <a:fillRect/>
          </a:stretch>
        </p:blipFill>
        <p:spPr>
          <a:xfrm>
            <a:off x="1676400" y="4038600"/>
            <a:ext cx="3505200" cy="254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6" cstate="print"/>
          <a:srcRect l="80476"/>
          <a:stretch>
            <a:fillRect/>
          </a:stretch>
        </p:blipFill>
        <p:spPr>
          <a:xfrm>
            <a:off x="228600" y="0"/>
            <a:ext cx="13716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1524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Санный спорт — это 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6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z4dik7j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962400"/>
            <a:ext cx="351095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369221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962400"/>
            <a:ext cx="3511380" cy="263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440_pic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EB"/>
              </a:clrFrom>
              <a:clrTo>
                <a:srgbClr val="FBFBEB">
                  <a:alpha val="0"/>
                </a:srgbClr>
              </a:clrTo>
            </a:clrChange>
          </a:blip>
          <a:srcRect l="3906" t="3906" r="2344" b="2344"/>
          <a:stretch>
            <a:fillRect/>
          </a:stretch>
        </p:blipFill>
        <p:spPr>
          <a:xfrm>
            <a:off x="7010400" y="304800"/>
            <a:ext cx="1828800" cy="1828800"/>
          </a:xfrm>
          <a:prstGeom prst="rect">
            <a:avLst/>
          </a:prstGeom>
        </p:spPr>
      </p:pic>
      <p:pic>
        <p:nvPicPr>
          <p:cNvPr id="10" name="Рисунок 9" descr="Без названия (1).jpg"/>
          <p:cNvPicPr>
            <a:picLocks noChangeAspect="1"/>
          </p:cNvPicPr>
          <p:nvPr/>
        </p:nvPicPr>
        <p:blipFill>
          <a:blip r:embed="rId6" cstate="print"/>
          <a:srcRect r="80842"/>
          <a:stretch>
            <a:fillRect/>
          </a:stretch>
        </p:blipFill>
        <p:spPr>
          <a:xfrm>
            <a:off x="228600" y="0"/>
            <a:ext cx="1371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6096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Горнолыжный спорт  - спуск с гор на специальных лыжах по специальным трассам и объединяет такие спортивные дисциплины, как слалом, гигантский слалом, скоростной спуск, а так же горнолыжное двоеборье.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6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  <p:pic>
        <p:nvPicPr>
          <p:cNvPr id="6" name="Рисунок 5" descr="large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4577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62273_origin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9EB"/>
              </a:clrFrom>
              <a:clrTo>
                <a:srgbClr val="F8F9EB">
                  <a:alpha val="0"/>
                </a:srgbClr>
              </a:clrTo>
            </a:clrChange>
          </a:blip>
          <a:srcRect l="5564" t="23846" r="52105" b="19231"/>
          <a:stretch>
            <a:fillRect/>
          </a:stretch>
        </p:blipFill>
        <p:spPr>
          <a:xfrm>
            <a:off x="7162800" y="228600"/>
            <a:ext cx="1739214" cy="1600200"/>
          </a:xfrm>
          <a:prstGeom prst="rect">
            <a:avLst/>
          </a:prstGeom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5" cstate="print"/>
          <a:srcRect r="80638"/>
          <a:stretch>
            <a:fillRect/>
          </a:stretch>
        </p:blipFill>
        <p:spPr>
          <a:xfrm>
            <a:off x="228600" y="0"/>
            <a:ext cx="1371600" cy="723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304800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Лы́жные гонки —вид спорта, в котором соревнуются в скорости прохождения дистанции по специально подготовленной снежной трассе с использованием беговых лыж и лыжных палок. Официальные соревнования проводят на дистанциях длиной от 800 м до 50 км.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images (20).jpg"/>
          <p:cNvPicPr>
            <a:picLocks noChangeAspect="1"/>
          </p:cNvPicPr>
          <p:nvPr/>
        </p:nvPicPr>
        <p:blipFill>
          <a:blip r:embed="rId6" cstate="print"/>
          <a:srcRect r="24750"/>
          <a:stretch>
            <a:fillRect/>
          </a:stretch>
        </p:blipFill>
        <p:spPr>
          <a:xfrm>
            <a:off x="5562600" y="4419600"/>
            <a:ext cx="3276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6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963395_orig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9F9"/>
              </a:clrFrom>
              <a:clrTo>
                <a:srgbClr val="F3F9F9">
                  <a:alpha val="0"/>
                </a:srgbClr>
              </a:clrTo>
            </a:clrChange>
          </a:blip>
          <a:srcRect l="54211" t="22857" b="22857"/>
          <a:stretch>
            <a:fillRect/>
          </a:stretch>
        </p:blipFill>
        <p:spPr>
          <a:xfrm>
            <a:off x="7162800" y="304800"/>
            <a:ext cx="1657350" cy="1447800"/>
          </a:xfrm>
          <a:prstGeom prst="rect">
            <a:avLst/>
          </a:prstGeom>
        </p:spPr>
      </p:pic>
      <p:pic>
        <p:nvPicPr>
          <p:cNvPr id="5" name="Рисунок 4" descr="obschestvo-1_luchshie-pryguny-s-tramplina-i-dvoeborcy-rossii-sehalis-v-sochi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200400"/>
            <a:ext cx="5257800" cy="341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5" cstate="print"/>
          <a:srcRect l="60426" r="20851"/>
          <a:stretch>
            <a:fillRect/>
          </a:stretch>
        </p:blipFill>
        <p:spPr>
          <a:xfrm>
            <a:off x="228600" y="0"/>
            <a:ext cx="13716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533400"/>
            <a:ext cx="4648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Прыжки с трамплина – вид спорта, включающий прыжки на лыжах со специально оборудованных трамплинов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6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926c9229bfc6d870f8795c3e6b2660e_i-161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5FB"/>
              </a:clrFrom>
              <a:clrTo>
                <a:srgbClr val="FAF5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381000"/>
            <a:ext cx="1830509" cy="1830509"/>
          </a:xfrm>
          <a:prstGeom prst="rect">
            <a:avLst/>
          </a:prstGeom>
        </p:spPr>
      </p:pic>
      <p:pic>
        <p:nvPicPr>
          <p:cNvPr id="4" name="Рисунок 3" descr="1605529-34107977-1600-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810000"/>
            <a:ext cx="4707467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5" cstate="print"/>
          <a:srcRect l="80638"/>
          <a:stretch>
            <a:fillRect/>
          </a:stretch>
        </p:blipFill>
        <p:spPr>
          <a:xfrm>
            <a:off x="228600" y="0"/>
            <a:ext cx="1371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6096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Лыжное двоеборье состоит из двух этапов. Первый – прыжки с трамплина в 90 метров, второй – гонка по результатам прыжков.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Проводится индивидуальное первенство, спринт и эстафета.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6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92064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810000"/>
            <a:ext cx="3383403" cy="264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з назван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AEC"/>
              </a:clrFrom>
              <a:clrTo>
                <a:srgbClr val="F9FAEC">
                  <a:alpha val="0"/>
                </a:srgbClr>
              </a:clrTo>
            </a:clrChange>
          </a:blip>
          <a:srcRect l="52159" t="25984" r="5126" b="22722"/>
          <a:stretch>
            <a:fillRect/>
          </a:stretch>
        </p:blipFill>
        <p:spPr>
          <a:xfrm>
            <a:off x="6858000" y="381000"/>
            <a:ext cx="1905000" cy="1676400"/>
          </a:xfrm>
          <a:prstGeom prst="rect">
            <a:avLst/>
          </a:prstGeom>
        </p:spPr>
      </p:pic>
      <p:pic>
        <p:nvPicPr>
          <p:cNvPr id="6" name="Рисунок 5" descr="images (1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3810000"/>
            <a:ext cx="3379987" cy="265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6" cstate="print"/>
          <a:srcRect r="80638"/>
          <a:stretch>
            <a:fillRect/>
          </a:stretch>
        </p:blipFill>
        <p:spPr>
          <a:xfrm>
            <a:off x="228600" y="0"/>
            <a:ext cx="13716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9906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Сноубординг – вид спорта, в котором спортсмен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доске должен не только уметь спускаться с крутых вершин, но и совершать прыжки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6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s (19).jpg"/>
          <p:cNvPicPr>
            <a:picLocks noChangeAspect="1"/>
          </p:cNvPicPr>
          <p:nvPr/>
        </p:nvPicPr>
        <p:blipFill>
          <a:blip r:embed="rId3" cstate="print"/>
          <a:srcRect r="13215"/>
          <a:stretch>
            <a:fillRect/>
          </a:stretch>
        </p:blipFill>
        <p:spPr>
          <a:xfrm>
            <a:off x="1981200" y="3733800"/>
            <a:ext cx="32004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4" cstate="print"/>
          <a:srcRect l="15506" r="16903"/>
          <a:stretch>
            <a:fillRect/>
          </a:stretch>
        </p:blipFill>
        <p:spPr>
          <a:xfrm>
            <a:off x="5486400" y="3733800"/>
            <a:ext cx="331101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72d74c87394e2dcf33f3bd6360da15a8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5FA"/>
              </a:clrFrom>
              <a:clrTo>
                <a:srgbClr val="FAF5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3276" y="304800"/>
            <a:ext cx="1950724" cy="1950724"/>
          </a:xfrm>
          <a:prstGeom prst="rect">
            <a:avLst/>
          </a:prstGeom>
        </p:spPr>
      </p:pic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6" cstate="print"/>
          <a:srcRect l="80842"/>
          <a:stretch>
            <a:fillRect/>
          </a:stretch>
        </p:blipFill>
        <p:spPr>
          <a:xfrm>
            <a:off x="228600" y="0"/>
            <a:ext cx="13716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304800"/>
            <a:ext cx="541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Фристайл – вид лыжного спорта: скоростной спуск на горных лыжах по бугристой трассе; спуск с гор с выполнением различных фигур; прыжки с двухметрового трамплина с выполнением сальто, пируэтов.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6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7224749.jpg"/>
          <p:cNvPicPr>
            <a:picLocks noChangeAspect="1"/>
          </p:cNvPicPr>
          <p:nvPr/>
        </p:nvPicPr>
        <p:blipFill>
          <a:blip r:embed="rId3" cstate="print"/>
          <a:srcRect r="14819"/>
          <a:stretch>
            <a:fillRect/>
          </a:stretch>
        </p:blipFill>
        <p:spPr>
          <a:xfrm>
            <a:off x="1676400" y="3886200"/>
            <a:ext cx="3505200" cy="274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a2af9a28921003fcc0cd77a071408af (1)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BFB"/>
              </a:clrFrom>
              <a:clrTo>
                <a:srgbClr val="F2FBFB">
                  <a:alpha val="0"/>
                </a:srgbClr>
              </a:clrTo>
            </a:clrChange>
          </a:blip>
          <a:srcRect l="4167" t="8333" r="4167" b="8333"/>
          <a:stretch>
            <a:fillRect/>
          </a:stretch>
        </p:blipFill>
        <p:spPr>
          <a:xfrm>
            <a:off x="7010400" y="228600"/>
            <a:ext cx="1676400" cy="1524000"/>
          </a:xfrm>
          <a:prstGeom prst="rect">
            <a:avLst/>
          </a:prstGeom>
        </p:spPr>
      </p:pic>
      <p:pic>
        <p:nvPicPr>
          <p:cNvPr id="6" name="Рисунок 5" descr="head_0.jpg"/>
          <p:cNvPicPr>
            <a:picLocks noChangeAspect="1"/>
          </p:cNvPicPr>
          <p:nvPr/>
        </p:nvPicPr>
        <p:blipFill>
          <a:blip r:embed="rId5" cstate="print"/>
          <a:srcRect l="11365"/>
          <a:stretch>
            <a:fillRect/>
          </a:stretch>
        </p:blipFill>
        <p:spPr>
          <a:xfrm>
            <a:off x="5257800" y="3886200"/>
            <a:ext cx="3714390" cy="267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6" cstate="print"/>
          <a:srcRect l="60213" r="20213"/>
          <a:stretch>
            <a:fillRect/>
          </a:stretch>
        </p:blipFill>
        <p:spPr>
          <a:xfrm>
            <a:off x="228600" y="0"/>
            <a:ext cx="12954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457200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Хоккей – командная спортивная игра, которая проходит в высоком темпе. Игроки, передвигаясь по льду на коньках, стремятся клюшками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Забросить шайбу в ворота соперника и защитить свои ворота от поражения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630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6" name="Рисунок 5" descr="1d132d2f248709d67e00e7448f058fc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0" t="42222" r="66650" b="43333"/>
          <a:stretch>
            <a:fillRect/>
          </a:stretch>
        </p:blipFill>
        <p:spPr>
          <a:xfrm>
            <a:off x="304800" y="457200"/>
            <a:ext cx="1406769" cy="1219200"/>
          </a:xfrm>
          <a:prstGeom prst="rect">
            <a:avLst/>
          </a:prstGeom>
        </p:spPr>
      </p:pic>
      <p:pic>
        <p:nvPicPr>
          <p:cNvPr id="7" name="Рисунок 6" descr="1d132d2f248709d67e00e7448f058fc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00" t="2222" r="35200" b="81111"/>
          <a:stretch>
            <a:fillRect/>
          </a:stretch>
        </p:blipFill>
        <p:spPr>
          <a:xfrm>
            <a:off x="2209800" y="381000"/>
            <a:ext cx="1300480" cy="1219200"/>
          </a:xfrm>
          <a:prstGeom prst="rect">
            <a:avLst/>
          </a:prstGeom>
        </p:spPr>
      </p:pic>
      <p:pic>
        <p:nvPicPr>
          <p:cNvPr id="8" name="Рисунок 7" descr="1d132d2f248709d67e00e7448f058fc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00" t="77777" r="5600" b="5556"/>
          <a:stretch>
            <a:fillRect/>
          </a:stretch>
        </p:blipFill>
        <p:spPr>
          <a:xfrm>
            <a:off x="3810000" y="2362200"/>
            <a:ext cx="1381759" cy="1295400"/>
          </a:xfrm>
          <a:prstGeom prst="rect">
            <a:avLst/>
          </a:prstGeom>
        </p:spPr>
      </p:pic>
      <p:pic>
        <p:nvPicPr>
          <p:cNvPr id="9" name="Рисунок 8" descr="1d132d2f248709d67e00e7448f058fc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0" t="60000" r="66650" b="24445"/>
          <a:stretch>
            <a:fillRect/>
          </a:stretch>
        </p:blipFill>
        <p:spPr>
          <a:xfrm>
            <a:off x="2133600" y="2438400"/>
            <a:ext cx="1306287" cy="1143000"/>
          </a:xfrm>
          <a:prstGeom prst="rect">
            <a:avLst/>
          </a:prstGeom>
        </p:spPr>
      </p:pic>
      <p:pic>
        <p:nvPicPr>
          <p:cNvPr id="10" name="Рисунок 9" descr="1d132d2f248709d67e00e7448f058fc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0" t="22222" r="62950" b="62222"/>
          <a:stretch>
            <a:fillRect/>
          </a:stretch>
        </p:blipFill>
        <p:spPr>
          <a:xfrm>
            <a:off x="304800" y="2438400"/>
            <a:ext cx="1257299" cy="1143000"/>
          </a:xfrm>
          <a:prstGeom prst="rect">
            <a:avLst/>
          </a:prstGeom>
        </p:spPr>
      </p:pic>
      <p:pic>
        <p:nvPicPr>
          <p:cNvPr id="11" name="Рисунок 10" descr="1d132d2f248709d67e00e7448f058fc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00" t="40000" r="35200" b="43333"/>
          <a:stretch>
            <a:fillRect/>
          </a:stretch>
        </p:blipFill>
        <p:spPr>
          <a:xfrm>
            <a:off x="7467600" y="2452688"/>
            <a:ext cx="1371600" cy="1285876"/>
          </a:xfrm>
          <a:prstGeom prst="rect">
            <a:avLst/>
          </a:prstGeom>
        </p:spPr>
      </p:pic>
      <p:pic>
        <p:nvPicPr>
          <p:cNvPr id="12" name="Рисунок 11" descr="1d132d2f248709d67e00e7448f058fc9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00" t="76667" r="35200" b="6666"/>
          <a:stretch>
            <a:fillRect/>
          </a:stretch>
        </p:blipFill>
        <p:spPr>
          <a:xfrm>
            <a:off x="5715000" y="2438400"/>
            <a:ext cx="1371600" cy="1285875"/>
          </a:xfrm>
          <a:prstGeom prst="rect">
            <a:avLst/>
          </a:prstGeom>
        </p:spPr>
      </p:pic>
      <p:pic>
        <p:nvPicPr>
          <p:cNvPr id="13" name="Рисунок 12" descr="1d132d2f248709d67e00e7448f058fc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0" t="3333" r="64800" b="81111"/>
          <a:stretch>
            <a:fillRect/>
          </a:stretch>
        </p:blipFill>
        <p:spPr>
          <a:xfrm>
            <a:off x="304800" y="4267200"/>
            <a:ext cx="1393371" cy="1219200"/>
          </a:xfrm>
          <a:prstGeom prst="rect">
            <a:avLst/>
          </a:prstGeom>
        </p:spPr>
      </p:pic>
      <p:pic>
        <p:nvPicPr>
          <p:cNvPr id="14" name="Рисунок 13" descr="1d132d2f248709d67e00e7448f058fc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50" t="57778" r="5600" b="24444"/>
          <a:stretch>
            <a:fillRect/>
          </a:stretch>
        </p:blipFill>
        <p:spPr>
          <a:xfrm>
            <a:off x="5638800" y="4419600"/>
            <a:ext cx="1371600" cy="1290918"/>
          </a:xfrm>
          <a:prstGeom prst="rect">
            <a:avLst/>
          </a:prstGeom>
        </p:spPr>
      </p:pic>
      <p:pic>
        <p:nvPicPr>
          <p:cNvPr id="15" name="Рисунок 14" descr="1d132d2f248709d67e00e7448f058fc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00" t="60000" r="37100" b="24444"/>
          <a:stretch>
            <a:fillRect/>
          </a:stretch>
        </p:blipFill>
        <p:spPr>
          <a:xfrm>
            <a:off x="4114800" y="381000"/>
            <a:ext cx="1219200" cy="1219200"/>
          </a:xfrm>
          <a:prstGeom prst="rect">
            <a:avLst/>
          </a:prstGeom>
        </p:spPr>
      </p:pic>
      <p:pic>
        <p:nvPicPr>
          <p:cNvPr id="16" name="Рисунок 15" descr="1d132d2f248709d67e00e7448f058fc9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50" t="2222" r="3750" b="80000"/>
          <a:stretch>
            <a:fillRect/>
          </a:stretch>
        </p:blipFill>
        <p:spPr>
          <a:xfrm>
            <a:off x="2133600" y="4267200"/>
            <a:ext cx="1371600" cy="1219200"/>
          </a:xfrm>
          <a:prstGeom prst="rect">
            <a:avLst/>
          </a:prstGeom>
        </p:spPr>
      </p:pic>
      <p:pic>
        <p:nvPicPr>
          <p:cNvPr id="17" name="Рисунок 16" descr="1d132d2f248709d67e00e7448f058fc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50" t="22222" r="38900" b="62222"/>
          <a:stretch>
            <a:fillRect/>
          </a:stretch>
        </p:blipFill>
        <p:spPr>
          <a:xfrm>
            <a:off x="7543800" y="381000"/>
            <a:ext cx="1295400" cy="1219200"/>
          </a:xfrm>
          <a:prstGeom prst="rect">
            <a:avLst/>
          </a:prstGeom>
        </p:spPr>
      </p:pic>
      <p:pic>
        <p:nvPicPr>
          <p:cNvPr id="18" name="Рисунок 17" descr="1d132d2f248709d67e00e7448f058fc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0" t="77777" r="64800" b="6667"/>
          <a:stretch>
            <a:fillRect/>
          </a:stretch>
        </p:blipFill>
        <p:spPr>
          <a:xfrm>
            <a:off x="3886200" y="4495800"/>
            <a:ext cx="1480457" cy="1219200"/>
          </a:xfrm>
          <a:prstGeom prst="rect">
            <a:avLst/>
          </a:prstGeom>
        </p:spPr>
      </p:pic>
      <p:pic>
        <p:nvPicPr>
          <p:cNvPr id="19" name="Рисунок 18" descr="1d132d2f248709d67e00e7448f058fc9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50" t="21111" r="7450" b="62222"/>
          <a:stretch>
            <a:fillRect/>
          </a:stretch>
        </p:blipFill>
        <p:spPr>
          <a:xfrm>
            <a:off x="7467600" y="4495800"/>
            <a:ext cx="1295400" cy="1214438"/>
          </a:xfrm>
          <a:prstGeom prst="rect">
            <a:avLst/>
          </a:prstGeom>
        </p:spPr>
      </p:pic>
      <p:pic>
        <p:nvPicPr>
          <p:cNvPr id="20" name="Рисунок 19" descr="1d132d2f248709d67e00e7448f058fc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50" t="40000" r="7450" b="43333"/>
          <a:stretch>
            <a:fillRect/>
          </a:stretch>
        </p:blipFill>
        <p:spPr>
          <a:xfrm>
            <a:off x="5867400" y="381000"/>
            <a:ext cx="1224279" cy="12239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1676400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Бобслей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0" y="1676400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Скелетон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62600" y="1676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Конькобежный спот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467599" y="1676400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Фигурное катание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Шорт-трек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Керлинг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3657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Горнолыжный спорт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562600" y="3657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Лыжное двоеборье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391400" y="3657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Лыжные гонки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791200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Прыжки с трамплина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579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Сноубординг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0386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Фристайл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562600" y="5791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Санный спорт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Хоккей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630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1" y="838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Биатлон- это вид спорта сочетающий лыжные гонки и стрельбу из винтовки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962405_orig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F4E2"/>
              </a:clrFrom>
              <a:clrTo>
                <a:srgbClr val="EDF4E2">
                  <a:alpha val="0"/>
                </a:srgbClr>
              </a:clrTo>
            </a:clrChange>
          </a:blip>
          <a:srcRect l="52105" t="17692" r="4787" b="19304"/>
          <a:stretch>
            <a:fillRect/>
          </a:stretch>
        </p:blipFill>
        <p:spPr>
          <a:xfrm>
            <a:off x="7315200" y="228600"/>
            <a:ext cx="1524000" cy="1524000"/>
          </a:xfrm>
          <a:prstGeom prst="rect">
            <a:avLst/>
          </a:prstGeom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4" cstate="print"/>
          <a:srcRect l="20213" r="61064"/>
          <a:stretch>
            <a:fillRect/>
          </a:stretch>
        </p:blipFill>
        <p:spPr>
          <a:xfrm>
            <a:off x="228600" y="0"/>
            <a:ext cx="1219200" cy="6858000"/>
          </a:xfrm>
          <a:prstGeom prst="rect">
            <a:avLst/>
          </a:prstGeom>
        </p:spPr>
      </p:pic>
      <p:pic>
        <p:nvPicPr>
          <p:cNvPr id="8" name="Рисунок 7" descr="6a87f1e8-a365-4e48-a769-6afdb2752077.jpg"/>
          <p:cNvPicPr>
            <a:picLocks noChangeAspect="1"/>
          </p:cNvPicPr>
          <p:nvPr/>
        </p:nvPicPr>
        <p:blipFill>
          <a:blip r:embed="rId5" cstate="print"/>
          <a:srcRect r="31659"/>
          <a:stretch>
            <a:fillRect/>
          </a:stretch>
        </p:blipFill>
        <p:spPr>
          <a:xfrm>
            <a:off x="5257800" y="3276600"/>
            <a:ext cx="3525141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7933131.jpg"/>
          <p:cNvPicPr>
            <a:picLocks noChangeAspect="1"/>
          </p:cNvPicPr>
          <p:nvPr/>
        </p:nvPicPr>
        <p:blipFill>
          <a:blip r:embed="rId6" cstate="print"/>
          <a:srcRect l="17544"/>
          <a:stretch>
            <a:fillRect/>
          </a:stretch>
        </p:blipFill>
        <p:spPr>
          <a:xfrm>
            <a:off x="1600200" y="3352800"/>
            <a:ext cx="3581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630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14-Winter-Olympic-Games-pictograms-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CFAE3"/>
              </a:clrFrom>
              <a:clrTo>
                <a:srgbClr val="ECFA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228600"/>
            <a:ext cx="1676400" cy="1560976"/>
          </a:xfrm>
          <a:prstGeom prst="rect">
            <a:avLst/>
          </a:prstGeom>
        </p:spPr>
      </p:pic>
      <p:pic>
        <p:nvPicPr>
          <p:cNvPr id="5" name="Рисунок 4" descr="e11c29d1ea35ec583bf0329084096c18 (1).jpg"/>
          <p:cNvPicPr>
            <a:picLocks noChangeAspect="1"/>
          </p:cNvPicPr>
          <p:nvPr/>
        </p:nvPicPr>
        <p:blipFill>
          <a:blip r:embed="rId4" cstate="print"/>
          <a:srcRect l="9643" r="3571"/>
          <a:stretch>
            <a:fillRect/>
          </a:stretch>
        </p:blipFill>
        <p:spPr>
          <a:xfrm>
            <a:off x="1600200" y="4038600"/>
            <a:ext cx="4114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75930_20120604104904.gif"/>
          <p:cNvPicPr>
            <a:picLocks noChangeAspect="1"/>
          </p:cNvPicPr>
          <p:nvPr/>
        </p:nvPicPr>
        <p:blipFill>
          <a:blip r:embed="rId5" cstate="print"/>
          <a:srcRect r="3906"/>
          <a:stretch>
            <a:fillRect/>
          </a:stretch>
        </p:blipFill>
        <p:spPr>
          <a:xfrm>
            <a:off x="5791200" y="4012580"/>
            <a:ext cx="3200400" cy="261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6" cstate="print"/>
          <a:srcRect l="22063" r="60159"/>
          <a:stretch>
            <a:fillRect/>
          </a:stretch>
        </p:blipFill>
        <p:spPr>
          <a:xfrm>
            <a:off x="228600" y="0"/>
            <a:ext cx="12192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838200"/>
            <a:ext cx="518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Бобслей – скоростной спуск с гор по специально оборудованным ледовым трассам на управляемых санях-бобах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630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23-039-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AEA"/>
              </a:clrFrom>
              <a:clrTo>
                <a:srgbClr val="F9FAEA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>
          <a:xfrm>
            <a:off x="6934200" y="228600"/>
            <a:ext cx="1950720" cy="1828800"/>
          </a:xfrm>
          <a:prstGeom prst="rect">
            <a:avLst/>
          </a:prstGeom>
        </p:spPr>
      </p:pic>
      <p:pic>
        <p:nvPicPr>
          <p:cNvPr id="5" name="Рисунок 4" descr="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267200"/>
            <a:ext cx="2819400" cy="218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kelet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267200"/>
            <a:ext cx="2971800" cy="218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Без названия (1).jpg"/>
          <p:cNvPicPr>
            <a:picLocks noChangeAspect="1"/>
          </p:cNvPicPr>
          <p:nvPr/>
        </p:nvPicPr>
        <p:blipFill>
          <a:blip r:embed="rId6" cstate="print"/>
          <a:srcRect l="80426"/>
          <a:stretch>
            <a:fillRect/>
          </a:stretch>
        </p:blipFill>
        <p:spPr>
          <a:xfrm>
            <a:off x="152400" y="0"/>
            <a:ext cx="13716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8382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Скелетон – это спуск по ледяному желобу на двухполозьевых санях на укрепленной раме, победитель определяется по сумме двух заездов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630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ee68e095d123f8f81b629b869d5ea2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AFC"/>
              </a:clrFrom>
              <a:clrTo>
                <a:srgbClr val="F2FAF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10400" y="152400"/>
            <a:ext cx="1828800" cy="1828800"/>
          </a:xfrm>
          <a:prstGeom prst="rect">
            <a:avLst/>
          </a:prstGeom>
        </p:spPr>
      </p:pic>
      <p:pic>
        <p:nvPicPr>
          <p:cNvPr id="6" name="Рисунок 5" descr="960x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886200"/>
            <a:ext cx="3555101" cy="267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ello_html_m573b9a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890964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Без названия (1).jpg"/>
          <p:cNvPicPr>
            <a:picLocks noChangeAspect="1"/>
          </p:cNvPicPr>
          <p:nvPr/>
        </p:nvPicPr>
        <p:blipFill>
          <a:blip r:embed="rId6" cstate="print"/>
          <a:srcRect l="61064" r="20213"/>
          <a:stretch>
            <a:fillRect/>
          </a:stretch>
        </p:blipFill>
        <p:spPr>
          <a:xfrm>
            <a:off x="228600" y="0"/>
            <a:ext cx="13716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304800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Керлинг – это командная спортивная игра на ледяной площадке. Участники двух команд поочередно пускают по льду специальные тяжелые гранитные снаряды («камни») в сторону размеченной на льду мишени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630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cced419a9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BEB"/>
              </a:clrFrom>
              <a:clrTo>
                <a:srgbClr val="F4FBEB">
                  <a:alpha val="0"/>
                </a:srgbClr>
              </a:clrTo>
            </a:clrChange>
          </a:blip>
          <a:srcRect l="4545" t="4545" r="4545" b="9091"/>
          <a:stretch>
            <a:fillRect/>
          </a:stretch>
        </p:blipFill>
        <p:spPr>
          <a:xfrm>
            <a:off x="7162800" y="533400"/>
            <a:ext cx="1524000" cy="1447800"/>
          </a:xfrm>
          <a:prstGeom prst="rect">
            <a:avLst/>
          </a:prstGeom>
        </p:spPr>
      </p:pic>
      <p:pic>
        <p:nvPicPr>
          <p:cNvPr id="5" name="Рисунок 4" descr="0005-004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886200"/>
            <a:ext cx="3884481" cy="258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зимний спорт\05877cba229190582a389baaef0754de_i-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6600" y="3886200"/>
            <a:ext cx="30988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6" cstate="print"/>
          <a:srcRect l="39841" r="39841"/>
          <a:stretch>
            <a:fillRect/>
          </a:stretch>
        </p:blipFill>
        <p:spPr>
          <a:xfrm>
            <a:off x="228600" y="0"/>
            <a:ext cx="13716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533400"/>
            <a:ext cx="480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Скоростной бег на коньках – вид спорта, в котором необходимо как можно быстрее преодолеть определенную дистанцию на ледовом стадионе по замкнутому кругу.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630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dcf67b80208e83e7dc8487bf4f91623.jpg"/>
          <p:cNvPicPr>
            <a:picLocks noChangeAspect="1"/>
          </p:cNvPicPr>
          <p:nvPr/>
        </p:nvPicPr>
        <p:blipFill>
          <a:blip r:embed="rId3" cstate="print"/>
          <a:srcRect r="8300"/>
          <a:stretch>
            <a:fillRect/>
          </a:stretch>
        </p:blipFill>
        <p:spPr>
          <a:xfrm>
            <a:off x="6019800" y="4114800"/>
            <a:ext cx="312420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63395_origin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FAFA"/>
              </a:clrFrom>
              <a:clrTo>
                <a:srgbClr val="F4FAFA">
                  <a:alpha val="0"/>
                </a:srgbClr>
              </a:clrTo>
            </a:clrChange>
          </a:blip>
          <a:srcRect l="5790" t="28571" r="57368" b="20000"/>
          <a:stretch>
            <a:fillRect/>
          </a:stretch>
        </p:blipFill>
        <p:spPr>
          <a:xfrm>
            <a:off x="7086600" y="381000"/>
            <a:ext cx="1778000" cy="1828800"/>
          </a:xfrm>
          <a:prstGeom prst="rect">
            <a:avLst/>
          </a:prstGeom>
        </p:spPr>
      </p:pic>
      <p:pic>
        <p:nvPicPr>
          <p:cNvPr id="7" name="Рисунок 6" descr="Olympics Day 7 Figure Skating JEeligTk-v6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4114800"/>
            <a:ext cx="3743848" cy="250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6" cstate="print"/>
          <a:srcRect l="60632" r="20842"/>
          <a:stretch>
            <a:fillRect/>
          </a:stretch>
        </p:blipFill>
        <p:spPr>
          <a:xfrm>
            <a:off x="228600" y="0"/>
            <a:ext cx="13716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3048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Фигурное катание – это вид спорта, в котором спортсмен совершает движения на льду под музыку. Современное фигурное катание включает в себя одиночное (мужское и женское) катание, парное катание и танцы на льду.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630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964162_orig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4FA"/>
              </a:clrFrom>
              <a:clrTo>
                <a:srgbClr val="F9F4FA">
                  <a:alpha val="0"/>
                </a:srgbClr>
              </a:clrTo>
            </a:clrChange>
          </a:blip>
          <a:srcRect l="5790" t="17692" r="48947" b="16154"/>
          <a:stretch>
            <a:fillRect/>
          </a:stretch>
        </p:blipFill>
        <p:spPr>
          <a:xfrm>
            <a:off x="6781800" y="304800"/>
            <a:ext cx="1905000" cy="1905000"/>
          </a:xfrm>
          <a:prstGeom prst="rect">
            <a:avLst/>
          </a:prstGeom>
        </p:spPr>
      </p:pic>
      <p:pic>
        <p:nvPicPr>
          <p:cNvPr id="5" name="Рисунок 4" descr="282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886200"/>
            <a:ext cx="3133919" cy="250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38862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ез названия (1).jpg"/>
          <p:cNvPicPr>
            <a:picLocks noChangeAspect="1"/>
          </p:cNvPicPr>
          <p:nvPr/>
        </p:nvPicPr>
        <p:blipFill>
          <a:blip r:embed="rId6" cstate="print"/>
          <a:srcRect l="80638"/>
          <a:stretch>
            <a:fillRect/>
          </a:stretch>
        </p:blipFill>
        <p:spPr>
          <a:xfrm>
            <a:off x="228600" y="0"/>
            <a:ext cx="1371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1" y="5334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Шорт-трек – это вид скоростного бега на коньках, заключающийся в максимально быстром преодолении дистанции внутри хоккейной площадки (окружность катка – 111,12 м)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361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metodist</cp:lastModifiedBy>
  <cp:revision>49</cp:revision>
  <dcterms:created xsi:type="dcterms:W3CDTF">2017-12-28T20:16:00Z</dcterms:created>
  <dcterms:modified xsi:type="dcterms:W3CDTF">2020-02-10T08:02:47Z</dcterms:modified>
</cp:coreProperties>
</file>